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3" r:id="rId3"/>
    <p:sldId id="258" r:id="rId4"/>
    <p:sldId id="387" r:id="rId5"/>
    <p:sldId id="390" r:id="rId6"/>
    <p:sldId id="391" r:id="rId7"/>
    <p:sldId id="393" r:id="rId8"/>
    <p:sldId id="388" r:id="rId9"/>
    <p:sldId id="389" r:id="rId10"/>
    <p:sldId id="386" r:id="rId11"/>
  </p:sldIdLst>
  <p:sldSz cx="12192000" cy="6858000"/>
  <p:notesSz cx="6858000" cy="9144000"/>
  <p:defaultTextStyle>
    <a:defPPr>
      <a:defRPr lang="en-US"/>
    </a:defPPr>
    <a:lvl1pPr marL="0" algn="l" defTabSz="914156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1pPr>
    <a:lvl2pPr marL="457077" algn="l" defTabSz="914156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2pPr>
    <a:lvl3pPr marL="914156" algn="l" defTabSz="914156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3pPr>
    <a:lvl4pPr marL="1371234" algn="l" defTabSz="914156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4pPr>
    <a:lvl5pPr marL="1828312" algn="l" defTabSz="914156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5pPr>
    <a:lvl6pPr marL="2285389" algn="l" defTabSz="914156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6pPr>
    <a:lvl7pPr marL="2742468" algn="l" defTabSz="914156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7pPr>
    <a:lvl8pPr marL="3199546" algn="l" defTabSz="914156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8pPr>
    <a:lvl9pPr marL="3656625" algn="l" defTabSz="914156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872" userDrawn="1">
          <p15:clr>
            <a:srgbClr val="A4A3A4"/>
          </p15:clr>
        </p15:guide>
        <p15:guide id="3" orient="horz" pos="4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AFB4F03-D6CD-58E6-405C-46243F580F1E}" name="Randy Yau" initials="RY" userId="S::ryau@tollesondesign.onmicrosoft.com::a28af490-c8cd-491a-abf6-e4aaf9ac523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0015"/>
    <a:srgbClr val="CCD4DC"/>
    <a:srgbClr val="D6001C"/>
    <a:srgbClr val="6460CE"/>
    <a:srgbClr val="FECA00"/>
    <a:srgbClr val="951BB2"/>
    <a:srgbClr val="1CA2AE"/>
    <a:srgbClr val="FE8938"/>
    <a:srgbClr val="7F51CE"/>
    <a:srgbClr val="FEAA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99" autoAdjust="0"/>
    <p:restoredTop sz="96240" autoAdjust="0"/>
  </p:normalViewPr>
  <p:slideViewPr>
    <p:cSldViewPr snapToGrid="0" snapToObjects="1">
      <p:cViewPr>
        <p:scale>
          <a:sx n="125" d="100"/>
          <a:sy n="125" d="100"/>
        </p:scale>
        <p:origin x="1520" y="936"/>
      </p:cViewPr>
      <p:guideLst>
        <p:guide pos="4872"/>
        <p:guide orient="horz" pos="4128"/>
      </p:guideLst>
    </p:cSldViewPr>
  </p:slideViewPr>
  <p:outlineViewPr>
    <p:cViewPr>
      <p:scale>
        <a:sx n="33" d="100"/>
        <a:sy n="33" d="100"/>
      </p:scale>
      <p:origin x="0" y="-1072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8" d="100"/>
        <a:sy n="78" d="100"/>
      </p:scale>
      <p:origin x="0" y="0"/>
    </p:cViewPr>
  </p:sorterViewPr>
  <p:notesViewPr>
    <p:cSldViewPr snapToGrid="0" snapToObjects="1" showGuides="1">
      <p:cViewPr varScale="1">
        <p:scale>
          <a:sx n="120" d="100"/>
          <a:sy n="120" d="100"/>
        </p:scale>
        <p:origin x="6744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A08D1AC-F1C3-41A5-8589-32F982D809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-1" y="0"/>
            <a:ext cx="3884613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Barlow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A3BE8B-DD04-46F6-88E6-CAA146F6FF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17BBD4-EBDF-4BE6-A398-6A74BC2BA9AE}" type="datetimeFigureOut">
              <a:rPr lang="en-US" smtClean="0">
                <a:latin typeface="Barlow" pitchFamily="2" charset="77"/>
              </a:rPr>
              <a:t>6/16/23</a:t>
            </a:fld>
            <a:endParaRPr lang="en-US" dirty="0">
              <a:latin typeface="Barlow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861DA-36A8-49C6-8A0C-99617273CF9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2" y="8579077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25850C-26E0-4D80-877C-73A9DA93726B}" type="slidenum">
              <a:rPr lang="en-US" smtClean="0">
                <a:latin typeface="Barlow" pitchFamily="2" charset="77"/>
              </a:rPr>
              <a:t>‹#›</a:t>
            </a:fld>
            <a:endParaRPr lang="en-US" dirty="0">
              <a:latin typeface="Barlow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3E073D-F580-46D8-96A3-102A286EA081}"/>
              </a:ext>
            </a:extLst>
          </p:cNvPr>
          <p:cNvSpPr/>
          <p:nvPr/>
        </p:nvSpPr>
        <p:spPr>
          <a:xfrm>
            <a:off x="927914" y="8887492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©2022 Mandiant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4FDE02C-8DDE-4044-B176-E29733DDE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809" y="8848138"/>
            <a:ext cx="143933" cy="14393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E9E8C85-3D62-4EBF-8226-F7F34EEBDF13}"/>
              </a:ext>
            </a:extLst>
          </p:cNvPr>
          <p:cNvGrpSpPr/>
          <p:nvPr/>
        </p:nvGrpSpPr>
        <p:grpSpPr>
          <a:xfrm>
            <a:off x="260029" y="8784618"/>
            <a:ext cx="206584" cy="179791"/>
            <a:chOff x="1663255" y="2091113"/>
            <a:chExt cx="1096060" cy="953909"/>
          </a:xfrm>
        </p:grpSpPr>
        <p:sp>
          <p:nvSpPr>
            <p:cNvPr id="9" name="Freeform 21">
              <a:extLst>
                <a:ext uri="{FF2B5EF4-FFF2-40B4-BE49-F238E27FC236}">
                  <a16:creationId xmlns:a16="http://schemas.microsoft.com/office/drawing/2014/main" id="{1E3DDA70-66CE-4D4E-AAA4-C7F914BA3942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22">
              <a:extLst>
                <a:ext uri="{FF2B5EF4-FFF2-40B4-BE49-F238E27FC236}">
                  <a16:creationId xmlns:a16="http://schemas.microsoft.com/office/drawing/2014/main" id="{A3A9DC0B-7028-4CCF-AD79-755EF7057F08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33299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-1" y="0"/>
            <a:ext cx="3884613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Barlow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Barlow" pitchFamily="2" charset="77"/>
              </a:defRPr>
            </a:lvl1pPr>
          </a:lstStyle>
          <a:p>
            <a:fld id="{FBAB8EFE-3024-F044-AA22-6269FC45A6AD}" type="datetimeFigureOut">
              <a:rPr lang="en-US" smtClean="0"/>
              <a:pPr/>
              <a:t>6/16/23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2" y="858980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Barlow" pitchFamily="2" charset="77"/>
              </a:defRPr>
            </a:lvl1pPr>
          </a:lstStyle>
          <a:p>
            <a:fld id="{10C22BD4-18F2-124C-BD80-65BCF421BE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CA4C35-23B9-4633-BB4D-A7B21C7DBB2C}"/>
              </a:ext>
            </a:extLst>
          </p:cNvPr>
          <p:cNvSpPr/>
          <p:nvPr/>
        </p:nvSpPr>
        <p:spPr>
          <a:xfrm>
            <a:off x="927914" y="8887492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©2022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252835C-F77D-4A24-AA09-F14CCE3FB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809" y="8848138"/>
            <a:ext cx="143933" cy="14393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6E1A818-C5CC-49AB-AD69-EFBF4BA830BC}"/>
              </a:ext>
            </a:extLst>
          </p:cNvPr>
          <p:cNvGrpSpPr/>
          <p:nvPr/>
        </p:nvGrpSpPr>
        <p:grpSpPr>
          <a:xfrm>
            <a:off x="260029" y="8784618"/>
            <a:ext cx="206584" cy="179791"/>
            <a:chOff x="1663255" y="2091113"/>
            <a:chExt cx="1096060" cy="953909"/>
          </a:xfrm>
        </p:grpSpPr>
        <p:sp>
          <p:nvSpPr>
            <p:cNvPr id="11" name="Freeform 21">
              <a:extLst>
                <a:ext uri="{FF2B5EF4-FFF2-40B4-BE49-F238E27FC236}">
                  <a16:creationId xmlns:a16="http://schemas.microsoft.com/office/drawing/2014/main" id="{A14863A3-0B15-4AD3-B8F1-A3963D244BD3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reeform 22">
              <a:extLst>
                <a:ext uri="{FF2B5EF4-FFF2-40B4-BE49-F238E27FC236}">
                  <a16:creationId xmlns:a16="http://schemas.microsoft.com/office/drawing/2014/main" id="{E1FE35EA-9FA6-40B9-9BD5-E0F4385376FC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9845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156" rtl="0" eaLnBrk="1" latinLnBrk="0" hangingPunct="1">
      <a:defRPr sz="1200" b="0" i="0" kern="1200">
        <a:solidFill>
          <a:schemeClr val="tx1"/>
        </a:solidFill>
        <a:latin typeface="Barlow" pitchFamily="2" charset="77"/>
        <a:ea typeface="+mn-ea"/>
        <a:cs typeface="+mn-cs"/>
      </a:defRPr>
    </a:lvl1pPr>
    <a:lvl2pPr marL="457077" algn="l" defTabSz="914156" rtl="0" eaLnBrk="1" latinLnBrk="0" hangingPunct="1">
      <a:defRPr sz="1200" b="0" i="0" kern="1200">
        <a:solidFill>
          <a:schemeClr val="tx1"/>
        </a:solidFill>
        <a:latin typeface="Barlow" pitchFamily="2" charset="77"/>
        <a:ea typeface="+mn-ea"/>
        <a:cs typeface="+mn-cs"/>
      </a:defRPr>
    </a:lvl2pPr>
    <a:lvl3pPr marL="914156" algn="l" defTabSz="914156" rtl="0" eaLnBrk="1" latinLnBrk="0" hangingPunct="1">
      <a:defRPr sz="1200" b="0" i="0" kern="1200">
        <a:solidFill>
          <a:schemeClr val="tx1"/>
        </a:solidFill>
        <a:latin typeface="Barlow" pitchFamily="2" charset="77"/>
        <a:ea typeface="+mn-ea"/>
        <a:cs typeface="+mn-cs"/>
      </a:defRPr>
    </a:lvl3pPr>
    <a:lvl4pPr marL="1371234" algn="l" defTabSz="914156" rtl="0" eaLnBrk="1" latinLnBrk="0" hangingPunct="1">
      <a:defRPr sz="1200" b="0" i="0" kern="1200">
        <a:solidFill>
          <a:schemeClr val="tx1"/>
        </a:solidFill>
        <a:latin typeface="Barlow" pitchFamily="2" charset="77"/>
        <a:ea typeface="+mn-ea"/>
        <a:cs typeface="+mn-cs"/>
      </a:defRPr>
    </a:lvl4pPr>
    <a:lvl5pPr marL="1828312" algn="l" defTabSz="914156" rtl="0" eaLnBrk="1" latinLnBrk="0" hangingPunct="1">
      <a:defRPr sz="1200" b="0" i="0" kern="1200">
        <a:solidFill>
          <a:schemeClr val="tx1"/>
        </a:solidFill>
        <a:latin typeface="Barlow" pitchFamily="2" charset="77"/>
        <a:ea typeface="+mn-ea"/>
        <a:cs typeface="+mn-cs"/>
      </a:defRPr>
    </a:lvl5pPr>
    <a:lvl6pPr marL="2285389" algn="l" defTabSz="9141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468" algn="l" defTabSz="9141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546" algn="l" defTabSz="9141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625" algn="l" defTabSz="9141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22BD4-18F2-124C-BD80-65BCF421BEB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24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.sv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.sv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5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.sv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5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.sv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.sv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image" Target="../media/image15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08EBD5-9A16-C1CF-E3BA-8934A0F617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57"/>
          <a:stretch/>
        </p:blipFill>
        <p:spPr bwMode="ltGray">
          <a:xfrm>
            <a:off x="-1" y="-58189"/>
            <a:ext cx="12192001" cy="6916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73E798-CE4D-5C44-9F39-6F1026646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09601" y="2711833"/>
            <a:ext cx="10972799" cy="65557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lang="en-US" sz="4200" b="0" i="0" kern="1200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CBC350D-1F58-644B-AA52-ECC126BC9E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09602" y="3490592"/>
            <a:ext cx="10972798" cy="461962"/>
          </a:xfrm>
        </p:spPr>
        <p:txBody>
          <a:bodyPr lIns="0" tIns="0" rIns="0" bIns="0">
            <a:noAutofit/>
          </a:bodyPr>
          <a:lstStyle>
            <a:lvl1pPr marL="0" indent="0" algn="l" defTabSz="914354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700" b="0" i="0" kern="1200" baseline="0" dirty="0">
                <a:solidFill>
                  <a:schemeClr val="bg1"/>
                </a:solidFill>
                <a:latin typeface="Barlow" pitchFamily="2" charset="77"/>
                <a:ea typeface="+mn-ea"/>
                <a:cs typeface="+mn-cs"/>
              </a:defRPr>
            </a:lvl1pPr>
          </a:lstStyle>
          <a:p>
            <a:pPr marL="0" lvl="0" indent="0" algn="l" defTabSz="914354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subhead 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A0D27376-E15B-B548-8064-664308EC64C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09602" y="4242331"/>
            <a:ext cx="2892735" cy="260625"/>
          </a:xfrm>
        </p:spPr>
        <p:txBody>
          <a:bodyPr lIns="0">
            <a:noAutofit/>
          </a:bodyPr>
          <a:lstStyle>
            <a:lvl1pPr marL="0" indent="0" algn="l">
              <a:buNone/>
              <a:defRPr sz="1300" b="0" i="0">
                <a:solidFill>
                  <a:schemeClr val="bg1"/>
                </a:solidFill>
                <a:latin typeface="Barlow" pitchFamily="2" charset="77"/>
                <a:cs typeface="Calibri" panose="020F0502020204030204" pitchFamily="34" charset="0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Presenter’s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EC384A-D430-8B49-B864-BD240AACD9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09601" y="4583926"/>
            <a:ext cx="2892056" cy="485775"/>
          </a:xfrm>
        </p:spPr>
        <p:txBody>
          <a:bodyPr lIns="0">
            <a:no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51" b="0" i="0" kern="1200" dirty="0" smtClean="0">
                <a:solidFill>
                  <a:schemeClr val="bg1"/>
                </a:solidFill>
                <a:latin typeface="Barlow" pitchFamily="2" charset="77"/>
                <a:ea typeface="+mn-ea"/>
                <a:cs typeface="Calibri Light" panose="020F0302020204030204" pitchFamily="34" charset="0"/>
              </a:defRPr>
            </a:lvl1pPr>
            <a:lvl2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51" b="0" i="0" kern="1200" dirty="0" smtClean="0">
                <a:solidFill>
                  <a:srgbClr val="FFFFFF">
                    <a:alpha val="65000"/>
                  </a:srgb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51" b="0" i="0" kern="1200" dirty="0" smtClean="0">
                <a:solidFill>
                  <a:srgbClr val="FFFFFF">
                    <a:alpha val="65000"/>
                  </a:srgb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51" b="0" i="0" kern="1200" dirty="0" smtClean="0">
                <a:solidFill>
                  <a:srgbClr val="FFFFFF">
                    <a:alpha val="65000"/>
                  </a:srgb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51" b="0" i="0" kern="1200" dirty="0">
                <a:solidFill>
                  <a:srgbClr val="FFFFFF">
                    <a:alpha val="65000"/>
                  </a:srgb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Presenter’s Title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34C68D1-DAA0-F7D2-65DA-D737983420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144" y="463373"/>
            <a:ext cx="2523600" cy="48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435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Bullets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EEA6F0-62E2-4E1A-BE1F-2BCD91D797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8115300" y="0"/>
            <a:ext cx="4076700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662C25-4247-E04C-BA51-9581B188A2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8697921" y="956440"/>
            <a:ext cx="3044899" cy="4704794"/>
          </a:xfrm>
        </p:spPr>
        <p:txBody>
          <a:bodyPr lIns="0">
            <a:noAutofit/>
          </a:bodyPr>
          <a:lstStyle>
            <a:lvl1pPr marL="0" indent="0">
              <a:buClr>
                <a:srgbClr val="E00600"/>
              </a:buClr>
              <a:buFontTx/>
              <a:buNone/>
              <a:defRPr sz="2000" b="1" i="0">
                <a:solidFill>
                  <a:schemeClr val="tx2"/>
                </a:solidFill>
                <a:latin typeface="Barlow SemiBold" pitchFamily="2" charset="77"/>
                <a:cs typeface="Calibri" panose="020F0502020204030204" pitchFamily="34" charset="0"/>
              </a:defRPr>
            </a:lvl1pPr>
            <a:lvl2pPr marL="120645" indent="-114294">
              <a:buClr>
                <a:schemeClr val="tx2"/>
              </a:buClr>
              <a:tabLst/>
              <a:defRPr sz="1600" b="0" i="0">
                <a:solidFill>
                  <a:schemeClr val="tx2"/>
                </a:solidFill>
                <a:latin typeface="Barlow" pitchFamily="2" charset="77"/>
                <a:cs typeface="Calibri" panose="020F0502020204030204" pitchFamily="34" charset="0"/>
              </a:defRPr>
            </a:lvl2pPr>
            <a:lvl3pPr marL="346075" indent="-177800">
              <a:buClr>
                <a:schemeClr val="tx2"/>
              </a:buClr>
              <a:defRPr b="0" i="0">
                <a:solidFill>
                  <a:schemeClr val="tx2"/>
                </a:solidFill>
                <a:latin typeface="Barlow Light" pitchFamily="2" charset="77"/>
              </a:defRPr>
            </a:lvl3pPr>
          </a:lstStyle>
          <a:p>
            <a:pPr lvl="0"/>
            <a:r>
              <a:rPr lang="en-US" dirty="0"/>
              <a:t>Click to edit bullet text</a:t>
            </a:r>
          </a:p>
          <a:p>
            <a:pPr lvl="1"/>
            <a:r>
              <a:rPr lang="en-US" dirty="0"/>
              <a:t>Sub-bullet style</a:t>
            </a:r>
          </a:p>
          <a:p>
            <a:pPr lvl="2"/>
            <a:r>
              <a:rPr lang="en-US" dirty="0"/>
              <a:t>Sub-bullet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628241E-35A8-4242-8E1F-3D01733AB7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2648" y="1627632"/>
            <a:ext cx="7070369" cy="4347840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  <a:latin typeface="Barlow" pitchFamily="2" charset="77"/>
                <a:cs typeface="Calibri" panose="020F0502020204030204" pitchFamily="34" charset="0"/>
              </a:defRPr>
            </a:lvl1pPr>
            <a:lvl2pPr>
              <a:defRPr b="0" i="0">
                <a:solidFill>
                  <a:schemeClr val="tx1"/>
                </a:solidFill>
                <a:latin typeface="Barlow" pitchFamily="2" charset="77"/>
              </a:defRPr>
            </a:lvl2pPr>
            <a:lvl3pPr>
              <a:defRPr b="0" i="0">
                <a:solidFill>
                  <a:schemeClr val="tx1"/>
                </a:solidFill>
                <a:latin typeface="Barlow" pitchFamily="2" charset="77"/>
                <a:cs typeface="Calibri" panose="020F0502020204030204" pitchFamily="34" charset="0"/>
              </a:defRPr>
            </a:lvl3pPr>
            <a:lvl4pPr marL="515914" indent="-115882">
              <a:tabLst/>
              <a:defRPr b="0" i="0">
                <a:solidFill>
                  <a:schemeClr val="tx1"/>
                </a:solidFill>
                <a:latin typeface="Barlow" pitchFamily="2" charset="77"/>
                <a:cs typeface="Calibri Light" panose="020F0302020204030204" pitchFamily="34" charset="0"/>
              </a:defRPr>
            </a:lvl4pPr>
            <a:lvl5pPr>
              <a:defRPr b="0" i="0">
                <a:latin typeface="Barlow" pitchFamily="2" charset="77"/>
                <a:cs typeface="Calibri Light" panose="020F0302020204030204" pitchFamily="34" charset="0"/>
              </a:defRPr>
            </a:lvl5pPr>
            <a:lvl6pPr>
              <a:defRPr b="0" i="0">
                <a:latin typeface="Barlow" pitchFamily="2" charset="77"/>
              </a:defRPr>
            </a:lvl6pPr>
          </a:lstStyle>
          <a:p>
            <a:pPr lvl="0"/>
            <a:r>
              <a:rPr lang="en-US" dirty="0"/>
              <a:t>Edit first level formatting. For bullets, highlight text and click </a:t>
            </a:r>
            <a:r>
              <a:rPr lang="en-US" b="1" dirty="0"/>
              <a:t>Increase Indent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29DEBB5-4A87-81AD-1B64-CE8A76809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2862" y="6336344"/>
            <a:ext cx="4706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+mj-lt"/>
              </a:defRPr>
            </a:lvl1pPr>
          </a:lstStyle>
          <a:p>
            <a:fld id="{2AE23761-D71E-484E-A406-E059CFC204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A6DBE0-9B26-3814-36A8-93EAC362834F}"/>
              </a:ext>
            </a:extLst>
          </p:cNvPr>
          <p:cNvSpPr txBox="1"/>
          <p:nvPr userDrawn="1"/>
        </p:nvSpPr>
        <p:spPr>
          <a:xfrm>
            <a:off x="10143276" y="6389601"/>
            <a:ext cx="11079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+mj-lt"/>
              </a:rPr>
              <a:t>©2023 Mandiant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1013906-2BA7-B846-1869-F6298710DE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208788"/>
            <a:ext cx="7410578" cy="9144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8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Edit Headline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C07394B-3997-4BBA-D882-5DDF027233E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12648" y="1223772"/>
            <a:ext cx="7410578" cy="310896"/>
          </a:xfrm>
        </p:spPr>
        <p:txBody>
          <a:bodyPr vert="horz" lIns="0" tIns="0" rIns="91440" bIns="91440" rtlCol="0">
            <a:noAutofit/>
          </a:bodyPr>
          <a:lstStyle>
            <a:lvl1pPr>
              <a:defRPr lang="en-US" sz="180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subhead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FDC972-FC84-D372-E161-7FFE097FD3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1189" y="345948"/>
            <a:ext cx="3557587" cy="283464"/>
          </a:xfrm>
        </p:spPr>
        <p:txBody>
          <a:bodyPr anchor="b" anchorCtr="0"/>
          <a:lstStyle>
            <a:lvl1pPr>
              <a:defRPr lang="en-US" sz="1051" b="1" i="0" kern="1200" spc="151" baseline="0" dirty="0">
                <a:solidFill>
                  <a:schemeClr val="tx1"/>
                </a:solidFill>
                <a:latin typeface="Barlow SemiBold" pitchFamily="2" charset="77"/>
                <a:ea typeface="+mn-ea"/>
                <a:cs typeface="Calibri" panose="020F0502020204030204" pitchFamily="34" charset="0"/>
              </a:defRPr>
            </a:lvl1pPr>
          </a:lstStyle>
          <a:p>
            <a:pPr marL="7937" lvl="0" indent="0" algn="l" defTabSz="914354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chemeClr val="accent5"/>
              </a:buClr>
              <a:buFont typeface="Arial" panose="020B0604020202020204" pitchFamily="34" charset="0"/>
              <a:buNone/>
              <a:tabLst/>
            </a:pPr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15804845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" userDrawn="1">
          <p15:clr>
            <a:srgbClr val="FBAE40"/>
          </p15:clr>
        </p15:guide>
        <p15:guide id="2" pos="511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Bullets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22F8F9-9962-053D-A077-5FFABE4FEB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8115298" y="1"/>
            <a:ext cx="4076702" cy="685799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662C25-4247-E04C-BA51-9581B188A2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8697921" y="956440"/>
            <a:ext cx="3044899" cy="4704794"/>
          </a:xfrm>
        </p:spPr>
        <p:txBody>
          <a:bodyPr lIns="0">
            <a:noAutofit/>
          </a:bodyPr>
          <a:lstStyle>
            <a:lvl1pPr marL="0" indent="0">
              <a:buClr>
                <a:srgbClr val="E00600"/>
              </a:buClr>
              <a:buFontTx/>
              <a:buNone/>
              <a:defRPr sz="2000" b="1" i="0">
                <a:solidFill>
                  <a:schemeClr val="tx2"/>
                </a:solidFill>
                <a:latin typeface="Barlow SemiBold" pitchFamily="2" charset="77"/>
                <a:cs typeface="Calibri" panose="020F0502020204030204" pitchFamily="34" charset="0"/>
              </a:defRPr>
            </a:lvl1pPr>
            <a:lvl2pPr marL="120645" indent="-114294">
              <a:buClr>
                <a:schemeClr val="tx2"/>
              </a:buClr>
              <a:tabLst/>
              <a:defRPr sz="1600" b="0" i="0">
                <a:solidFill>
                  <a:schemeClr val="tx2"/>
                </a:solidFill>
                <a:latin typeface="Barlow" pitchFamily="2" charset="77"/>
                <a:cs typeface="Calibri" panose="020F0502020204030204" pitchFamily="34" charset="0"/>
              </a:defRPr>
            </a:lvl2pPr>
            <a:lvl3pPr marL="346075" indent="-177800">
              <a:buClr>
                <a:schemeClr val="tx2"/>
              </a:buClr>
              <a:defRPr b="0" i="0">
                <a:solidFill>
                  <a:schemeClr val="tx2"/>
                </a:solidFill>
                <a:latin typeface="Barlow Light" pitchFamily="2" charset="77"/>
              </a:defRPr>
            </a:lvl3pPr>
          </a:lstStyle>
          <a:p>
            <a:pPr lvl="0"/>
            <a:r>
              <a:rPr lang="en-US" dirty="0"/>
              <a:t>Click to edit bullet text</a:t>
            </a:r>
          </a:p>
          <a:p>
            <a:pPr lvl="1"/>
            <a:r>
              <a:rPr lang="en-US" dirty="0"/>
              <a:t>Sub-bullet style</a:t>
            </a:r>
          </a:p>
          <a:p>
            <a:pPr lvl="2"/>
            <a:r>
              <a:rPr lang="en-US" dirty="0"/>
              <a:t>Sub-bullet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628241E-35A8-4242-8E1F-3D01733AB7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2648" y="1627632"/>
            <a:ext cx="7070369" cy="4347840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  <a:latin typeface="Barlow" pitchFamily="2" charset="77"/>
                <a:cs typeface="Calibri" panose="020F0502020204030204" pitchFamily="34" charset="0"/>
              </a:defRPr>
            </a:lvl1pPr>
            <a:lvl2pPr>
              <a:defRPr b="0" i="0">
                <a:solidFill>
                  <a:schemeClr val="tx1"/>
                </a:solidFill>
                <a:latin typeface="Barlow" pitchFamily="2" charset="77"/>
              </a:defRPr>
            </a:lvl2pPr>
            <a:lvl3pPr>
              <a:defRPr b="0" i="0">
                <a:solidFill>
                  <a:schemeClr val="tx1"/>
                </a:solidFill>
                <a:latin typeface="Barlow" pitchFamily="2" charset="77"/>
                <a:cs typeface="Calibri" panose="020F0502020204030204" pitchFamily="34" charset="0"/>
              </a:defRPr>
            </a:lvl3pPr>
            <a:lvl4pPr marL="515914" indent="-115882">
              <a:tabLst/>
              <a:defRPr b="0" i="0">
                <a:solidFill>
                  <a:schemeClr val="tx1"/>
                </a:solidFill>
                <a:latin typeface="Barlow" pitchFamily="2" charset="77"/>
                <a:cs typeface="Calibri Light" panose="020F0302020204030204" pitchFamily="34" charset="0"/>
              </a:defRPr>
            </a:lvl4pPr>
            <a:lvl5pPr>
              <a:defRPr b="0" i="0">
                <a:latin typeface="Barlow" pitchFamily="2" charset="77"/>
                <a:cs typeface="Calibri Light" panose="020F0302020204030204" pitchFamily="34" charset="0"/>
              </a:defRPr>
            </a:lvl5pPr>
            <a:lvl6pPr>
              <a:defRPr b="0" i="0">
                <a:latin typeface="Barlow" pitchFamily="2" charset="77"/>
              </a:defRPr>
            </a:lvl6pPr>
          </a:lstStyle>
          <a:p>
            <a:pPr lvl="0"/>
            <a:r>
              <a:rPr lang="en-US" dirty="0"/>
              <a:t>Edit first level formatting. For bullets, highlight text and click </a:t>
            </a:r>
            <a:r>
              <a:rPr lang="en-US" b="1" dirty="0"/>
              <a:t>Increase Indent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29DEBB5-4A87-81AD-1B64-CE8A76809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2862" y="6336344"/>
            <a:ext cx="4706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+mj-lt"/>
              </a:defRPr>
            </a:lvl1pPr>
          </a:lstStyle>
          <a:p>
            <a:fld id="{2AE23761-D71E-484E-A406-E059CFC204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A6DBE0-9B26-3814-36A8-93EAC362834F}"/>
              </a:ext>
            </a:extLst>
          </p:cNvPr>
          <p:cNvSpPr txBox="1"/>
          <p:nvPr userDrawn="1"/>
        </p:nvSpPr>
        <p:spPr>
          <a:xfrm>
            <a:off x="10140070" y="6389601"/>
            <a:ext cx="11112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+mj-lt"/>
              </a:rPr>
              <a:t>©2023 Mandiant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1013906-2BA7-B846-1869-F6298710DE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208788"/>
            <a:ext cx="7410578" cy="9144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8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Edit Headline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C07394B-3997-4BBA-D882-5DDF027233E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12648" y="1223772"/>
            <a:ext cx="7410578" cy="310896"/>
          </a:xfrm>
        </p:spPr>
        <p:txBody>
          <a:bodyPr vert="horz" lIns="0" tIns="0" rIns="91440" bIns="91440" rtlCol="0">
            <a:noAutofit/>
          </a:bodyPr>
          <a:lstStyle>
            <a:lvl1pPr>
              <a:defRPr lang="en-US" sz="180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subhead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FDC972-FC84-D372-E161-7FFE097FD3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1189" y="345948"/>
            <a:ext cx="3557587" cy="283464"/>
          </a:xfrm>
        </p:spPr>
        <p:txBody>
          <a:bodyPr anchor="b" anchorCtr="0"/>
          <a:lstStyle>
            <a:lvl1pPr>
              <a:defRPr lang="en-US" sz="1051" b="1" i="0" kern="1200" spc="151" baseline="0" dirty="0">
                <a:solidFill>
                  <a:schemeClr val="tx1"/>
                </a:solidFill>
                <a:latin typeface="Barlow SemiBold" pitchFamily="2" charset="77"/>
                <a:ea typeface="+mn-ea"/>
                <a:cs typeface="Calibri" panose="020F0502020204030204" pitchFamily="34" charset="0"/>
              </a:defRPr>
            </a:lvl1pPr>
          </a:lstStyle>
          <a:p>
            <a:pPr marL="7937" lvl="0" indent="0" algn="l" defTabSz="914354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chemeClr val="accent5"/>
              </a:buClr>
              <a:buFont typeface="Arial" panose="020B0604020202020204" pitchFamily="34" charset="0"/>
              <a:buNone/>
              <a:tabLst/>
            </a:pPr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306697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" userDrawn="1">
          <p15:clr>
            <a:srgbClr val="FBAE40"/>
          </p15:clr>
        </p15:guide>
        <p15:guide id="2" pos="511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Bullets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5662EC-673A-0D08-CF28-3896B51121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8115300" y="0"/>
            <a:ext cx="4076700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662C25-4247-E04C-BA51-9581B188A2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8697921" y="956440"/>
            <a:ext cx="3044899" cy="4704794"/>
          </a:xfrm>
        </p:spPr>
        <p:txBody>
          <a:bodyPr lIns="0">
            <a:noAutofit/>
          </a:bodyPr>
          <a:lstStyle>
            <a:lvl1pPr marL="0" indent="0">
              <a:buClr>
                <a:srgbClr val="E00600"/>
              </a:buClr>
              <a:buFontTx/>
              <a:buNone/>
              <a:defRPr sz="2000" b="1" i="0">
                <a:solidFill>
                  <a:schemeClr val="tx2"/>
                </a:solidFill>
                <a:latin typeface="Barlow SemiBold" pitchFamily="2" charset="77"/>
                <a:cs typeface="Calibri" panose="020F0502020204030204" pitchFamily="34" charset="0"/>
              </a:defRPr>
            </a:lvl1pPr>
            <a:lvl2pPr marL="120645" indent="-114294">
              <a:buClr>
                <a:schemeClr val="tx2"/>
              </a:buClr>
              <a:tabLst/>
              <a:defRPr sz="1600" b="0" i="0">
                <a:solidFill>
                  <a:schemeClr val="tx2"/>
                </a:solidFill>
                <a:latin typeface="Barlow" pitchFamily="2" charset="77"/>
                <a:cs typeface="Calibri" panose="020F0502020204030204" pitchFamily="34" charset="0"/>
              </a:defRPr>
            </a:lvl2pPr>
            <a:lvl3pPr marL="346075" indent="-177800">
              <a:buClr>
                <a:schemeClr val="tx2"/>
              </a:buClr>
              <a:defRPr b="0" i="0">
                <a:solidFill>
                  <a:schemeClr val="tx2"/>
                </a:solidFill>
                <a:latin typeface="Barlow Light" pitchFamily="2" charset="77"/>
              </a:defRPr>
            </a:lvl3pPr>
          </a:lstStyle>
          <a:p>
            <a:pPr lvl="0"/>
            <a:r>
              <a:rPr lang="en-US" dirty="0"/>
              <a:t>Click to edit bullet text</a:t>
            </a:r>
          </a:p>
          <a:p>
            <a:pPr lvl="1"/>
            <a:r>
              <a:rPr lang="en-US" dirty="0"/>
              <a:t>Sub-bullet style</a:t>
            </a:r>
          </a:p>
          <a:p>
            <a:pPr lvl="2"/>
            <a:r>
              <a:rPr lang="en-US" dirty="0"/>
              <a:t>Sub-bullet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628241E-35A8-4242-8E1F-3D01733AB7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2648" y="1627632"/>
            <a:ext cx="7070369" cy="4347840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  <a:latin typeface="Barlow" pitchFamily="2" charset="77"/>
                <a:cs typeface="Calibri" panose="020F0502020204030204" pitchFamily="34" charset="0"/>
              </a:defRPr>
            </a:lvl1pPr>
            <a:lvl2pPr>
              <a:defRPr b="0" i="0">
                <a:solidFill>
                  <a:schemeClr val="tx1"/>
                </a:solidFill>
                <a:latin typeface="Barlow" pitchFamily="2" charset="77"/>
              </a:defRPr>
            </a:lvl2pPr>
            <a:lvl3pPr>
              <a:defRPr b="0" i="0">
                <a:solidFill>
                  <a:schemeClr val="tx1"/>
                </a:solidFill>
                <a:latin typeface="Barlow" pitchFamily="2" charset="77"/>
                <a:cs typeface="Calibri" panose="020F0502020204030204" pitchFamily="34" charset="0"/>
              </a:defRPr>
            </a:lvl3pPr>
            <a:lvl4pPr marL="515914" indent="-115882">
              <a:tabLst/>
              <a:defRPr b="0" i="0">
                <a:solidFill>
                  <a:schemeClr val="tx1"/>
                </a:solidFill>
                <a:latin typeface="Barlow" pitchFamily="2" charset="77"/>
                <a:cs typeface="Calibri Light" panose="020F0302020204030204" pitchFamily="34" charset="0"/>
              </a:defRPr>
            </a:lvl4pPr>
            <a:lvl5pPr>
              <a:defRPr b="0" i="0">
                <a:latin typeface="Barlow" pitchFamily="2" charset="77"/>
                <a:cs typeface="Calibri Light" panose="020F0302020204030204" pitchFamily="34" charset="0"/>
              </a:defRPr>
            </a:lvl5pPr>
            <a:lvl6pPr>
              <a:defRPr b="0" i="0">
                <a:latin typeface="Barlow" pitchFamily="2" charset="77"/>
              </a:defRPr>
            </a:lvl6pPr>
          </a:lstStyle>
          <a:p>
            <a:pPr lvl="0"/>
            <a:r>
              <a:rPr lang="en-US" dirty="0"/>
              <a:t>Edit first level formatting. For bullets, highlight text and click </a:t>
            </a:r>
            <a:r>
              <a:rPr lang="en-US" b="1" dirty="0"/>
              <a:t>Increase Indent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29DEBB5-4A87-81AD-1B64-CE8A76809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2862" y="6336344"/>
            <a:ext cx="4706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+mj-lt"/>
              </a:defRPr>
            </a:lvl1pPr>
          </a:lstStyle>
          <a:p>
            <a:fld id="{2AE23761-D71E-484E-A406-E059CFC204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A6DBE0-9B26-3814-36A8-93EAC362834F}"/>
              </a:ext>
            </a:extLst>
          </p:cNvPr>
          <p:cNvSpPr txBox="1"/>
          <p:nvPr userDrawn="1"/>
        </p:nvSpPr>
        <p:spPr>
          <a:xfrm>
            <a:off x="10140070" y="6389601"/>
            <a:ext cx="11112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+mj-lt"/>
              </a:rPr>
              <a:t>©2023 Mandiant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1013906-2BA7-B846-1869-F6298710DE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208788"/>
            <a:ext cx="7410578" cy="9144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8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Edit Headline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C07394B-3997-4BBA-D882-5DDF027233E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12648" y="1223772"/>
            <a:ext cx="7410578" cy="310896"/>
          </a:xfrm>
        </p:spPr>
        <p:txBody>
          <a:bodyPr vert="horz" lIns="0" tIns="0" rIns="91440" bIns="91440" rtlCol="0">
            <a:noAutofit/>
          </a:bodyPr>
          <a:lstStyle>
            <a:lvl1pPr>
              <a:defRPr lang="en-US" sz="180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subhead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FDC972-FC84-D372-E161-7FFE097FD3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1189" y="345948"/>
            <a:ext cx="3557587" cy="283464"/>
          </a:xfrm>
        </p:spPr>
        <p:txBody>
          <a:bodyPr anchor="b" anchorCtr="0"/>
          <a:lstStyle>
            <a:lvl1pPr>
              <a:defRPr lang="en-US" sz="1051" b="1" i="0" kern="1200" spc="151" baseline="0" dirty="0">
                <a:solidFill>
                  <a:schemeClr val="tx1"/>
                </a:solidFill>
                <a:latin typeface="Barlow SemiBold" pitchFamily="2" charset="77"/>
                <a:ea typeface="+mn-ea"/>
                <a:cs typeface="Calibri" panose="020F0502020204030204" pitchFamily="34" charset="0"/>
              </a:defRPr>
            </a:lvl1pPr>
          </a:lstStyle>
          <a:p>
            <a:pPr marL="7937" lvl="0" indent="0" algn="l" defTabSz="914354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chemeClr val="accent5"/>
              </a:buClr>
              <a:buFont typeface="Arial" panose="020B0604020202020204" pitchFamily="34" charset="0"/>
              <a:buNone/>
              <a:tabLst/>
            </a:pPr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1372380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" userDrawn="1">
          <p15:clr>
            <a:srgbClr val="FBAE40"/>
          </p15:clr>
        </p15:guide>
        <p15:guide id="2" pos="511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69920D7-CFF2-BEC4-E47B-8A28E3B617D8}"/>
              </a:ext>
            </a:extLst>
          </p:cNvPr>
          <p:cNvSpPr/>
          <p:nvPr userDrawn="1"/>
        </p:nvSpPr>
        <p:spPr bwMode="gray">
          <a:xfrm>
            <a:off x="1803025" y="2051054"/>
            <a:ext cx="2634742" cy="2382605"/>
          </a:xfrm>
          <a:prstGeom prst="roundRect">
            <a:avLst>
              <a:gd name="adj" fmla="val 809"/>
            </a:avLst>
          </a:prstGeom>
          <a:noFill/>
          <a:ln w="22225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rgbClr val="6460CE"/>
                </a:gs>
                <a:gs pos="100000">
                  <a:srgbClr val="D6001C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C21D20D1-85CB-DA4F-9563-672D82C847A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91349" y="2238335"/>
            <a:ext cx="2634742" cy="2382605"/>
          </a:xfrm>
          <a:prstGeom prst="roundRect">
            <a:avLst>
              <a:gd name="adj" fmla="val 942"/>
            </a:avLst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marR="0" indent="0" algn="ctr" defTabSz="914354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chemeClr val="accent5"/>
              </a:buClr>
              <a:buSzTx/>
              <a:buFontTx/>
              <a:buNone/>
              <a:tabLst/>
              <a:defRPr sz="1200" b="0" i="0">
                <a:solidFill>
                  <a:schemeClr val="bg2"/>
                </a:solidFill>
                <a:latin typeface="Barlow" pitchFamily="2" charset="77"/>
              </a:defRPr>
            </a:lvl1pPr>
          </a:lstStyle>
          <a:p>
            <a:pPr marL="0" marR="0" lvl="0" indent="0" algn="ctr" defTabSz="914354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r>
              <a:rPr lang="en-US" dirty="0"/>
              <a:t>To insert a headshot</a:t>
            </a:r>
            <a:br>
              <a:rPr lang="en-US" dirty="0"/>
            </a:br>
            <a:r>
              <a:rPr lang="en-US" dirty="0"/>
              <a:t>or company logo</a:t>
            </a:r>
            <a:br>
              <a:rPr lang="en-US" dirty="0"/>
            </a:br>
            <a:r>
              <a:rPr lang="en-US" dirty="0"/>
              <a:t> click on the photo icon</a:t>
            </a:r>
          </a:p>
          <a:p>
            <a:pPr marL="0" marR="0" lvl="0" indent="0" algn="ctr" defTabSz="914354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354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354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7F399210-A210-BB4B-91C3-EBDD157170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20294" y="4234256"/>
            <a:ext cx="4953000" cy="261610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lang="en-US" sz="1100" b="0" i="0" kern="1200" cap="all" spc="0" baseline="0" dirty="0">
                <a:solidFill>
                  <a:schemeClr val="tx1"/>
                </a:solidFill>
                <a:latin typeface="Barlow SemiBold" pitchFamily="2" charset="77"/>
                <a:ea typeface="+mn-ea"/>
                <a:cs typeface="+mn-cs"/>
              </a:defRPr>
            </a:lvl1pPr>
          </a:lstStyle>
          <a:p>
            <a:pPr marL="0" lvl="0" indent="0" algn="l" defTabSz="914354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chemeClr val="accent5"/>
              </a:buClr>
              <a:buFontTx/>
              <a:buNone/>
              <a:tabLst/>
            </a:pPr>
            <a:r>
              <a:rPr lang="en-US" dirty="0"/>
              <a:t>Edit Company Name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24172626-FB5F-364A-8DB1-5D998DC566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24413" y="2346892"/>
            <a:ext cx="5085272" cy="1736725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lang="en-US" sz="3000" b="0" i="0" kern="1200" dirty="0">
                <a:solidFill>
                  <a:schemeClr val="tx1"/>
                </a:solidFill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defRPr>
            </a:lvl1pPr>
          </a:lstStyle>
          <a:p>
            <a:pPr lvl="0"/>
            <a:r>
              <a:rPr lang="en-US" dirty="0"/>
              <a:t>Click to edit quote text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4EB1B36-2E3F-42D8-A875-4C8832B0C4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2862" y="6336344"/>
            <a:ext cx="4706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+mj-lt"/>
              </a:defRPr>
            </a:lvl1pPr>
          </a:lstStyle>
          <a:p>
            <a:fld id="{2AE23761-D71E-484E-A406-E059CFC204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55AF138-83FD-E995-606F-AAD795666E0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1189" y="345948"/>
            <a:ext cx="3557587" cy="283464"/>
          </a:xfrm>
        </p:spPr>
        <p:txBody>
          <a:bodyPr anchor="b" anchorCtr="0"/>
          <a:lstStyle>
            <a:lvl1pPr>
              <a:defRPr lang="en-US" sz="1051" b="1" i="0" kern="1200" spc="151" baseline="0" dirty="0">
                <a:solidFill>
                  <a:schemeClr val="tx1"/>
                </a:solidFill>
                <a:latin typeface="Barlow SemiBold" pitchFamily="2" charset="77"/>
                <a:ea typeface="+mn-ea"/>
                <a:cs typeface="Calibri" panose="020F0502020204030204" pitchFamily="34" charset="0"/>
              </a:defRPr>
            </a:lvl1pPr>
          </a:lstStyle>
          <a:p>
            <a:pPr marL="7937" lvl="0" indent="0" algn="l" defTabSz="914354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chemeClr val="accent5"/>
              </a:buClr>
              <a:buFont typeface="Arial" panose="020B0604020202020204" pitchFamily="34" charset="0"/>
              <a:buNone/>
              <a:tabLst/>
            </a:pPr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3473936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752" userDrawn="1">
          <p15:clr>
            <a:srgbClr val="FBAE40"/>
          </p15:clr>
        </p15:guide>
        <p15:guide id="2" orient="horz" pos="288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E4DF6DE-363D-5C18-03A4-5278216C2D84}"/>
              </a:ext>
            </a:extLst>
          </p:cNvPr>
          <p:cNvSpPr/>
          <p:nvPr userDrawn="1"/>
        </p:nvSpPr>
        <p:spPr bwMode="gray">
          <a:xfrm>
            <a:off x="2181830" y="2439384"/>
            <a:ext cx="2634742" cy="2382605"/>
          </a:xfrm>
          <a:prstGeom prst="roundRect">
            <a:avLst>
              <a:gd name="adj" fmla="val 809"/>
            </a:avLst>
          </a:prstGeom>
          <a:noFill/>
          <a:ln w="22225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rgbClr val="6460CE"/>
                </a:gs>
                <a:gs pos="100000">
                  <a:srgbClr val="D6001C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7F399210-A210-BB4B-91C3-EBDD157170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20294" y="4234256"/>
            <a:ext cx="4953000" cy="261610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lang="en-US" sz="1100" b="0" i="0" kern="1200" cap="all" spc="0" baseline="0" dirty="0">
                <a:solidFill>
                  <a:schemeClr val="tx1"/>
                </a:solidFill>
                <a:latin typeface="Barlow SemiBold" pitchFamily="2" charset="77"/>
                <a:ea typeface="+mn-ea"/>
                <a:cs typeface="+mn-cs"/>
              </a:defRPr>
            </a:lvl1pPr>
          </a:lstStyle>
          <a:p>
            <a:pPr marL="0" lvl="0" indent="0" algn="l" defTabSz="914354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chemeClr val="accent5"/>
              </a:buClr>
              <a:buFontTx/>
              <a:buNone/>
              <a:tabLst/>
            </a:pPr>
            <a:r>
              <a:rPr lang="en-US" dirty="0"/>
              <a:t>Edit Company Name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24172626-FB5F-364A-8DB1-5D998DC566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24413" y="2346892"/>
            <a:ext cx="5085272" cy="1736725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lang="en-US" sz="3000" b="0" i="0" kern="1200" dirty="0">
                <a:solidFill>
                  <a:schemeClr val="tx1"/>
                </a:solidFill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defRPr>
            </a:lvl1pPr>
          </a:lstStyle>
          <a:p>
            <a:pPr lvl="0"/>
            <a:r>
              <a:rPr lang="en-US" dirty="0"/>
              <a:t>Click to edit quote text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4EB1B36-2E3F-42D8-A875-4C8832B0C4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2862" y="6336344"/>
            <a:ext cx="4706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+mj-lt"/>
              </a:defRPr>
            </a:lvl1pPr>
          </a:lstStyle>
          <a:p>
            <a:fld id="{2AE23761-D71E-484E-A406-E059CFC204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F36FA69-C479-59AA-A4B7-F4EF19C657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1189" y="345948"/>
            <a:ext cx="3557587" cy="283464"/>
          </a:xfrm>
        </p:spPr>
        <p:txBody>
          <a:bodyPr anchor="b" anchorCtr="0"/>
          <a:lstStyle>
            <a:lvl1pPr>
              <a:defRPr lang="en-US" sz="1051" b="1" i="0" kern="1200" spc="151" baseline="0" dirty="0">
                <a:solidFill>
                  <a:schemeClr val="tx1"/>
                </a:solidFill>
                <a:latin typeface="Barlow SemiBold" pitchFamily="2" charset="77"/>
                <a:ea typeface="+mn-ea"/>
                <a:cs typeface="Calibri" panose="020F0502020204030204" pitchFamily="34" charset="0"/>
              </a:defRPr>
            </a:lvl1pPr>
          </a:lstStyle>
          <a:p>
            <a:pPr marL="7937" lvl="0" indent="0" algn="l" defTabSz="914354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chemeClr val="accent5"/>
              </a:buClr>
              <a:buFont typeface="Arial" panose="020B0604020202020204" pitchFamily="34" charset="0"/>
              <a:buNone/>
              <a:tabLst/>
            </a:pPr>
            <a:r>
              <a:rPr lang="en-US" dirty="0"/>
              <a:t>OPTIONAL LABEL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E7824016-2ABA-7A89-13D1-BA4D3857C9D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991349" y="2239285"/>
            <a:ext cx="2634742" cy="2382605"/>
          </a:xfrm>
          <a:prstGeom prst="roundRect">
            <a:avLst>
              <a:gd name="adj" fmla="val 942"/>
            </a:avLst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marR="0" indent="0" algn="ctr" defTabSz="914354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chemeClr val="accent5"/>
              </a:buClr>
              <a:buSzTx/>
              <a:buFontTx/>
              <a:buNone/>
              <a:tabLst/>
              <a:defRPr sz="1200" b="0" i="0">
                <a:solidFill>
                  <a:schemeClr val="bg2"/>
                </a:solidFill>
                <a:latin typeface="Barlow" pitchFamily="2" charset="77"/>
              </a:defRPr>
            </a:lvl1pPr>
          </a:lstStyle>
          <a:p>
            <a:pPr marL="0" marR="0" lvl="0" indent="0" algn="ctr" defTabSz="914354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r>
              <a:rPr lang="en-US" dirty="0"/>
              <a:t>To insert a headshot</a:t>
            </a:r>
            <a:br>
              <a:rPr lang="en-US" dirty="0"/>
            </a:br>
            <a:r>
              <a:rPr lang="en-US" dirty="0"/>
              <a:t>or company logo</a:t>
            </a:r>
            <a:br>
              <a:rPr lang="en-US" dirty="0"/>
            </a:br>
            <a:r>
              <a:rPr lang="en-US" dirty="0"/>
              <a:t> click on the photo icon</a:t>
            </a:r>
          </a:p>
          <a:p>
            <a:pPr marL="0" marR="0" lvl="0" indent="0" algn="ctr" defTabSz="914354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354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354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119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75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-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C4D615-D9D3-8AD5-3914-BD9D502969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57"/>
          <a:stretch/>
        </p:blipFill>
        <p:spPr bwMode="ltGray">
          <a:xfrm>
            <a:off x="-1" y="-58189"/>
            <a:ext cx="12192001" cy="6916189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6DCE1D79-A282-F840-891F-8285333FE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09600" y="2807170"/>
            <a:ext cx="10972800" cy="65557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lang="en-US" sz="4200" b="0" i="0" kern="1200" spc="0" baseline="0" dirty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9B76EEC-DBE1-7F49-A06A-144A0BA59E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09600" y="3733711"/>
            <a:ext cx="10961307" cy="461962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700" b="0" i="0" kern="1200" baseline="0" dirty="0">
                <a:solidFill>
                  <a:schemeClr val="bg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subhead 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7E67502-957D-B03B-1DE8-73837F4F48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144" y="463373"/>
            <a:ext cx="2523600" cy="48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484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3B2839-4E4A-5083-3B60-0152AB077F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088E74F3-C5C0-1548-AF49-F275D9F924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09600" y="2488056"/>
            <a:ext cx="2827253" cy="279347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Tx/>
              <a:buNone/>
              <a:defRPr lang="en-US" sz="1051" b="0" i="0" u="none" kern="1000" cap="all" spc="15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354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chemeClr val="accent5"/>
              </a:buClr>
              <a:buFontTx/>
              <a:buNone/>
              <a:tabLst/>
            </a:pPr>
            <a:r>
              <a:rPr lang="en-US" dirty="0"/>
              <a:t>Optional label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DCE1D79-A282-F840-891F-8285333FE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09603" y="2803092"/>
            <a:ext cx="10972797" cy="65557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lang="en-US" sz="4200" b="0" i="0" kern="1200" spc="0" baseline="0" dirty="0">
                <a:solidFill>
                  <a:schemeClr val="bg1"/>
                </a:solidFill>
                <a:latin typeface="+mn-lt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9B76EEC-DBE1-7F49-A06A-144A0BA59E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09603" y="4248863"/>
            <a:ext cx="10972797" cy="461962"/>
          </a:xfrm>
        </p:spPr>
        <p:txBody>
          <a:bodyPr lIns="0" tIns="0" rIns="0" bIns="0">
            <a:noAutofit/>
          </a:bodyPr>
          <a:lstStyle>
            <a:lvl1pPr marL="0" indent="0" algn="l" defTabSz="914354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700" b="0" i="0" kern="1200" baseline="0" dirty="0">
                <a:solidFill>
                  <a:schemeClr val="bg1"/>
                </a:solidFill>
                <a:latin typeface="Barlow" pitchFamily="2" charset="77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354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subhead </a:t>
            </a:r>
          </a:p>
        </p:txBody>
      </p:sp>
      <p:sp>
        <p:nvSpPr>
          <p:cNvPr id="45" name="Slide Number Placeholder 5">
            <a:extLst>
              <a:ext uri="{FF2B5EF4-FFF2-40B4-BE49-F238E27FC236}">
                <a16:creationId xmlns:a16="http://schemas.microsoft.com/office/drawing/2014/main" id="{09D7EFAC-6A9C-470A-A2B7-882CDCA371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2862" y="6336344"/>
            <a:ext cx="4706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+mj-lt"/>
              </a:defRPr>
            </a:lvl1pPr>
          </a:lstStyle>
          <a:p>
            <a:fld id="{2AE23761-D71E-484E-A406-E059CFC204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B1539C4-AB7F-4C91-B066-70DE77C27DB3}"/>
              </a:ext>
            </a:extLst>
          </p:cNvPr>
          <p:cNvSpPr txBox="1"/>
          <p:nvPr userDrawn="1"/>
        </p:nvSpPr>
        <p:spPr>
          <a:xfrm>
            <a:off x="10140070" y="6389601"/>
            <a:ext cx="11112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+mj-lt"/>
              </a:rPr>
              <a:t>©2023 Mandiant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560CDC4-FA44-BE47-9485-02F3224CF33C}"/>
              </a:ext>
            </a:extLst>
          </p:cNvPr>
          <p:cNvGrpSpPr/>
          <p:nvPr userDrawn="1"/>
        </p:nvGrpSpPr>
        <p:grpSpPr>
          <a:xfrm>
            <a:off x="615210" y="6398419"/>
            <a:ext cx="193390" cy="168313"/>
            <a:chOff x="615210" y="6398419"/>
            <a:chExt cx="193390" cy="168313"/>
          </a:xfrm>
          <a:solidFill>
            <a:schemeClr val="bg1">
              <a:alpha val="60000"/>
            </a:schemeClr>
          </a:solidFill>
        </p:grpSpPr>
        <p:sp>
          <p:nvSpPr>
            <p:cNvPr id="6" name="Freeform: Shape 41">
              <a:extLst>
                <a:ext uri="{FF2B5EF4-FFF2-40B4-BE49-F238E27FC236}">
                  <a16:creationId xmlns:a16="http://schemas.microsoft.com/office/drawing/2014/main" id="{FA974926-DD3C-11D0-F828-285138C943D0}"/>
                </a:ext>
              </a:extLst>
            </p:cNvPr>
            <p:cNvSpPr/>
            <p:nvPr/>
          </p:nvSpPr>
          <p:spPr>
            <a:xfrm>
              <a:off x="777456" y="6459785"/>
              <a:ext cx="31127" cy="106947"/>
            </a:xfrm>
            <a:custGeom>
              <a:avLst/>
              <a:gdLst>
                <a:gd name="connsiteX0" fmla="*/ 31127 w 31127"/>
                <a:gd name="connsiteY0" fmla="*/ 0 h 106947"/>
                <a:gd name="connsiteX1" fmla="*/ 0 w 31127"/>
                <a:gd name="connsiteY1" fmla="*/ 31111 h 106947"/>
                <a:gd name="connsiteX2" fmla="*/ 0 w 31127"/>
                <a:gd name="connsiteY2" fmla="*/ 106947 h 106947"/>
                <a:gd name="connsiteX3" fmla="*/ 31127 w 31127"/>
                <a:gd name="connsiteY3" fmla="*/ 106947 h 106947"/>
                <a:gd name="connsiteX4" fmla="*/ 31127 w 31127"/>
                <a:gd name="connsiteY4" fmla="*/ 0 h 10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27" h="106947">
                  <a:moveTo>
                    <a:pt x="31127" y="0"/>
                  </a:moveTo>
                  <a:cubicBezTo>
                    <a:pt x="13944" y="0"/>
                    <a:pt x="0" y="13911"/>
                    <a:pt x="0" y="31111"/>
                  </a:cubicBezTo>
                  <a:lnTo>
                    <a:pt x="0" y="106947"/>
                  </a:lnTo>
                  <a:lnTo>
                    <a:pt x="31127" y="106947"/>
                  </a:lnTo>
                  <a:lnTo>
                    <a:pt x="31127" y="0"/>
                  </a:lnTo>
                  <a:close/>
                </a:path>
              </a:pathLst>
            </a:custGeom>
            <a:grpFill/>
            <a:ln w="1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42">
              <a:extLst>
                <a:ext uri="{FF2B5EF4-FFF2-40B4-BE49-F238E27FC236}">
                  <a16:creationId xmlns:a16="http://schemas.microsoft.com/office/drawing/2014/main" id="{9BE0B97A-8978-4D6C-2981-EA11DE7A207E}"/>
                </a:ext>
              </a:extLst>
            </p:cNvPr>
            <p:cNvSpPr/>
            <p:nvPr/>
          </p:nvSpPr>
          <p:spPr>
            <a:xfrm>
              <a:off x="615210" y="6398419"/>
              <a:ext cx="193390" cy="168297"/>
            </a:xfrm>
            <a:custGeom>
              <a:avLst/>
              <a:gdLst>
                <a:gd name="connsiteX0" fmla="*/ 193374 w 193390"/>
                <a:gd name="connsiteY0" fmla="*/ 37162 h 168297"/>
                <a:gd name="connsiteX1" fmla="*/ 192864 w 193390"/>
                <a:gd name="connsiteY1" fmla="*/ 37096 h 168297"/>
                <a:gd name="connsiteX2" fmla="*/ 178591 w 193390"/>
                <a:gd name="connsiteY2" fmla="*/ 39201 h 168297"/>
                <a:gd name="connsiteX3" fmla="*/ 161704 w 193390"/>
                <a:gd name="connsiteY3" fmla="*/ 51879 h 168297"/>
                <a:gd name="connsiteX4" fmla="*/ 161457 w 193390"/>
                <a:gd name="connsiteY4" fmla="*/ 52125 h 168297"/>
                <a:gd name="connsiteX5" fmla="*/ 150983 w 193390"/>
                <a:gd name="connsiteY5" fmla="*/ 64293 h 168297"/>
                <a:gd name="connsiteX6" fmla="*/ 102837 w 193390"/>
                <a:gd name="connsiteY6" fmla="*/ 130494 h 168297"/>
                <a:gd name="connsiteX7" fmla="*/ 84470 w 193390"/>
                <a:gd name="connsiteY7" fmla="*/ 130494 h 168297"/>
                <a:gd name="connsiteX8" fmla="*/ 31588 w 193390"/>
                <a:gd name="connsiteY8" fmla="*/ 57782 h 168297"/>
                <a:gd name="connsiteX9" fmla="*/ 31588 w 193390"/>
                <a:gd name="connsiteY9" fmla="*/ 168298 h 168297"/>
                <a:gd name="connsiteX10" fmla="*/ 0 w 193390"/>
                <a:gd name="connsiteY10" fmla="*/ 168298 h 168297"/>
                <a:gd name="connsiteX11" fmla="*/ 0 w 193390"/>
                <a:gd name="connsiteY11" fmla="*/ 0 h 168297"/>
                <a:gd name="connsiteX12" fmla="*/ 24731 w 193390"/>
                <a:gd name="connsiteY12" fmla="*/ 0 h 168297"/>
                <a:gd name="connsiteX13" fmla="*/ 93530 w 193390"/>
                <a:gd name="connsiteY13" fmla="*/ 94862 h 168297"/>
                <a:gd name="connsiteX14" fmla="*/ 162592 w 193390"/>
                <a:gd name="connsiteY14" fmla="*/ 0 h 168297"/>
                <a:gd name="connsiteX15" fmla="*/ 193390 w 193390"/>
                <a:gd name="connsiteY15" fmla="*/ 0 h 168297"/>
                <a:gd name="connsiteX16" fmla="*/ 193390 w 193390"/>
                <a:gd name="connsiteY16" fmla="*/ 37162 h 168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90" h="168297">
                  <a:moveTo>
                    <a:pt x="193374" y="37162"/>
                  </a:moveTo>
                  <a:lnTo>
                    <a:pt x="192864" y="37096"/>
                  </a:lnTo>
                  <a:cubicBezTo>
                    <a:pt x="187997" y="36488"/>
                    <a:pt x="183031" y="37113"/>
                    <a:pt x="178591" y="39201"/>
                  </a:cubicBezTo>
                  <a:cubicBezTo>
                    <a:pt x="172376" y="42111"/>
                    <a:pt x="166621" y="47044"/>
                    <a:pt x="161704" y="51879"/>
                  </a:cubicBezTo>
                  <a:lnTo>
                    <a:pt x="161457" y="52125"/>
                  </a:lnTo>
                  <a:cubicBezTo>
                    <a:pt x="157642" y="55891"/>
                    <a:pt x="154140" y="59969"/>
                    <a:pt x="150983" y="64293"/>
                  </a:cubicBezTo>
                  <a:lnTo>
                    <a:pt x="102837" y="130494"/>
                  </a:lnTo>
                  <a:lnTo>
                    <a:pt x="84470" y="130494"/>
                  </a:lnTo>
                  <a:lnTo>
                    <a:pt x="31588" y="57782"/>
                  </a:lnTo>
                  <a:lnTo>
                    <a:pt x="31588" y="168298"/>
                  </a:lnTo>
                  <a:lnTo>
                    <a:pt x="0" y="168298"/>
                  </a:lnTo>
                  <a:lnTo>
                    <a:pt x="0" y="0"/>
                  </a:lnTo>
                  <a:lnTo>
                    <a:pt x="24731" y="0"/>
                  </a:lnTo>
                  <a:lnTo>
                    <a:pt x="93530" y="94862"/>
                  </a:lnTo>
                  <a:lnTo>
                    <a:pt x="162592" y="0"/>
                  </a:lnTo>
                  <a:lnTo>
                    <a:pt x="193390" y="0"/>
                  </a:lnTo>
                  <a:lnTo>
                    <a:pt x="193390" y="37162"/>
                  </a:lnTo>
                  <a:close/>
                </a:path>
              </a:pathLst>
            </a:custGeom>
            <a:grpFill/>
            <a:ln w="1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" name="Graphic 1">
            <a:extLst>
              <a:ext uri="{FF2B5EF4-FFF2-40B4-BE49-F238E27FC236}">
                <a16:creationId xmlns:a16="http://schemas.microsoft.com/office/drawing/2014/main" id="{0801FEC9-F7E3-95AF-E0B6-C5A57E7D68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144" y="463373"/>
            <a:ext cx="2523600" cy="48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2673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1" userDrawn="1">
          <p15:clr>
            <a:srgbClr val="FBAE40"/>
          </p15:clr>
        </p15:guide>
        <p15:guide id="2" pos="384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06A314-DD3F-BBC8-3990-5B076399D4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088E74F3-C5C0-1548-AF49-F275D9F924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09600" y="2488056"/>
            <a:ext cx="2827253" cy="279347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Tx/>
              <a:buNone/>
              <a:defRPr lang="en-US" sz="1051" b="0" i="0" u="none" kern="1000" cap="all" spc="15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DCE1D79-A282-F840-891F-8285333FE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09603" y="2803092"/>
            <a:ext cx="10972797" cy="65557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lang="en-US" sz="4200" b="0" i="0" kern="1200" spc="0" baseline="0" dirty="0">
                <a:solidFill>
                  <a:schemeClr val="bg1"/>
                </a:solidFill>
                <a:latin typeface="+mn-lt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9B76EEC-DBE1-7F49-A06A-144A0BA59E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09603" y="4248863"/>
            <a:ext cx="10972797" cy="461962"/>
          </a:xfrm>
        </p:spPr>
        <p:txBody>
          <a:bodyPr lIns="0" tIns="0" rIns="0" bIns="0">
            <a:noAutofit/>
          </a:bodyPr>
          <a:lstStyle>
            <a:lvl1pPr marL="0" indent="0" algn="l" defTabSz="914354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700" b="0" i="0" kern="1200" baseline="0" dirty="0">
                <a:solidFill>
                  <a:schemeClr val="bg1"/>
                </a:solidFill>
                <a:latin typeface="Barlow" pitchFamily="2" charset="77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354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subhead </a:t>
            </a:r>
          </a:p>
        </p:txBody>
      </p:sp>
      <p:sp>
        <p:nvSpPr>
          <p:cNvPr id="45" name="Slide Number Placeholder 5">
            <a:extLst>
              <a:ext uri="{FF2B5EF4-FFF2-40B4-BE49-F238E27FC236}">
                <a16:creationId xmlns:a16="http://schemas.microsoft.com/office/drawing/2014/main" id="{09D7EFAC-6A9C-470A-A2B7-882CDCA3713C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472862" y="6336344"/>
            <a:ext cx="4706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+mj-lt"/>
              </a:defRPr>
            </a:lvl1pPr>
          </a:lstStyle>
          <a:p>
            <a:fld id="{2AE23761-D71E-484E-A406-E059CFC204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B1539C4-AB7F-4C91-B066-70DE77C27DB3}"/>
              </a:ext>
            </a:extLst>
          </p:cNvPr>
          <p:cNvSpPr txBox="1"/>
          <p:nvPr userDrawn="1"/>
        </p:nvSpPr>
        <p:spPr>
          <a:xfrm>
            <a:off x="10140070" y="6389601"/>
            <a:ext cx="11112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+mj-lt"/>
              </a:rPr>
              <a:t>©2023 Mandiant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2FD3CF1-6A48-8FE4-E6BC-B5D0D70E960C}"/>
              </a:ext>
            </a:extLst>
          </p:cNvPr>
          <p:cNvGrpSpPr/>
          <p:nvPr userDrawn="1"/>
        </p:nvGrpSpPr>
        <p:grpSpPr>
          <a:xfrm>
            <a:off x="615210" y="6398419"/>
            <a:ext cx="193390" cy="168313"/>
            <a:chOff x="615210" y="6398419"/>
            <a:chExt cx="193390" cy="168313"/>
          </a:xfrm>
          <a:solidFill>
            <a:schemeClr val="bg1">
              <a:alpha val="60000"/>
            </a:schemeClr>
          </a:solidFill>
        </p:grpSpPr>
        <p:sp>
          <p:nvSpPr>
            <p:cNvPr id="7" name="Freeform: Shape 41">
              <a:extLst>
                <a:ext uri="{FF2B5EF4-FFF2-40B4-BE49-F238E27FC236}">
                  <a16:creationId xmlns:a16="http://schemas.microsoft.com/office/drawing/2014/main" id="{650B1E65-91BB-AF41-8418-6AD39F46F5EA}"/>
                </a:ext>
              </a:extLst>
            </p:cNvPr>
            <p:cNvSpPr/>
            <p:nvPr/>
          </p:nvSpPr>
          <p:spPr>
            <a:xfrm>
              <a:off x="777456" y="6459785"/>
              <a:ext cx="31127" cy="106947"/>
            </a:xfrm>
            <a:custGeom>
              <a:avLst/>
              <a:gdLst>
                <a:gd name="connsiteX0" fmla="*/ 31127 w 31127"/>
                <a:gd name="connsiteY0" fmla="*/ 0 h 106947"/>
                <a:gd name="connsiteX1" fmla="*/ 0 w 31127"/>
                <a:gd name="connsiteY1" fmla="*/ 31111 h 106947"/>
                <a:gd name="connsiteX2" fmla="*/ 0 w 31127"/>
                <a:gd name="connsiteY2" fmla="*/ 106947 h 106947"/>
                <a:gd name="connsiteX3" fmla="*/ 31127 w 31127"/>
                <a:gd name="connsiteY3" fmla="*/ 106947 h 106947"/>
                <a:gd name="connsiteX4" fmla="*/ 31127 w 31127"/>
                <a:gd name="connsiteY4" fmla="*/ 0 h 10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27" h="106947">
                  <a:moveTo>
                    <a:pt x="31127" y="0"/>
                  </a:moveTo>
                  <a:cubicBezTo>
                    <a:pt x="13944" y="0"/>
                    <a:pt x="0" y="13911"/>
                    <a:pt x="0" y="31111"/>
                  </a:cubicBezTo>
                  <a:lnTo>
                    <a:pt x="0" y="106947"/>
                  </a:lnTo>
                  <a:lnTo>
                    <a:pt x="31127" y="106947"/>
                  </a:lnTo>
                  <a:lnTo>
                    <a:pt x="31127" y="0"/>
                  </a:lnTo>
                  <a:close/>
                </a:path>
              </a:pathLst>
            </a:custGeom>
            <a:grpFill/>
            <a:ln w="1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42">
              <a:extLst>
                <a:ext uri="{FF2B5EF4-FFF2-40B4-BE49-F238E27FC236}">
                  <a16:creationId xmlns:a16="http://schemas.microsoft.com/office/drawing/2014/main" id="{42FF33C9-E038-ED3F-884E-64D7AC111C70}"/>
                </a:ext>
              </a:extLst>
            </p:cNvPr>
            <p:cNvSpPr/>
            <p:nvPr/>
          </p:nvSpPr>
          <p:spPr>
            <a:xfrm>
              <a:off x="615210" y="6398419"/>
              <a:ext cx="193390" cy="168297"/>
            </a:xfrm>
            <a:custGeom>
              <a:avLst/>
              <a:gdLst>
                <a:gd name="connsiteX0" fmla="*/ 193374 w 193390"/>
                <a:gd name="connsiteY0" fmla="*/ 37162 h 168297"/>
                <a:gd name="connsiteX1" fmla="*/ 192864 w 193390"/>
                <a:gd name="connsiteY1" fmla="*/ 37096 h 168297"/>
                <a:gd name="connsiteX2" fmla="*/ 178591 w 193390"/>
                <a:gd name="connsiteY2" fmla="*/ 39201 h 168297"/>
                <a:gd name="connsiteX3" fmla="*/ 161704 w 193390"/>
                <a:gd name="connsiteY3" fmla="*/ 51879 h 168297"/>
                <a:gd name="connsiteX4" fmla="*/ 161457 w 193390"/>
                <a:gd name="connsiteY4" fmla="*/ 52125 h 168297"/>
                <a:gd name="connsiteX5" fmla="*/ 150983 w 193390"/>
                <a:gd name="connsiteY5" fmla="*/ 64293 h 168297"/>
                <a:gd name="connsiteX6" fmla="*/ 102837 w 193390"/>
                <a:gd name="connsiteY6" fmla="*/ 130494 h 168297"/>
                <a:gd name="connsiteX7" fmla="*/ 84470 w 193390"/>
                <a:gd name="connsiteY7" fmla="*/ 130494 h 168297"/>
                <a:gd name="connsiteX8" fmla="*/ 31588 w 193390"/>
                <a:gd name="connsiteY8" fmla="*/ 57782 h 168297"/>
                <a:gd name="connsiteX9" fmla="*/ 31588 w 193390"/>
                <a:gd name="connsiteY9" fmla="*/ 168298 h 168297"/>
                <a:gd name="connsiteX10" fmla="*/ 0 w 193390"/>
                <a:gd name="connsiteY10" fmla="*/ 168298 h 168297"/>
                <a:gd name="connsiteX11" fmla="*/ 0 w 193390"/>
                <a:gd name="connsiteY11" fmla="*/ 0 h 168297"/>
                <a:gd name="connsiteX12" fmla="*/ 24731 w 193390"/>
                <a:gd name="connsiteY12" fmla="*/ 0 h 168297"/>
                <a:gd name="connsiteX13" fmla="*/ 93530 w 193390"/>
                <a:gd name="connsiteY13" fmla="*/ 94862 h 168297"/>
                <a:gd name="connsiteX14" fmla="*/ 162592 w 193390"/>
                <a:gd name="connsiteY14" fmla="*/ 0 h 168297"/>
                <a:gd name="connsiteX15" fmla="*/ 193390 w 193390"/>
                <a:gd name="connsiteY15" fmla="*/ 0 h 168297"/>
                <a:gd name="connsiteX16" fmla="*/ 193390 w 193390"/>
                <a:gd name="connsiteY16" fmla="*/ 37162 h 168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90" h="168297">
                  <a:moveTo>
                    <a:pt x="193374" y="37162"/>
                  </a:moveTo>
                  <a:lnTo>
                    <a:pt x="192864" y="37096"/>
                  </a:lnTo>
                  <a:cubicBezTo>
                    <a:pt x="187997" y="36488"/>
                    <a:pt x="183031" y="37113"/>
                    <a:pt x="178591" y="39201"/>
                  </a:cubicBezTo>
                  <a:cubicBezTo>
                    <a:pt x="172376" y="42111"/>
                    <a:pt x="166621" y="47044"/>
                    <a:pt x="161704" y="51879"/>
                  </a:cubicBezTo>
                  <a:lnTo>
                    <a:pt x="161457" y="52125"/>
                  </a:lnTo>
                  <a:cubicBezTo>
                    <a:pt x="157642" y="55891"/>
                    <a:pt x="154140" y="59969"/>
                    <a:pt x="150983" y="64293"/>
                  </a:cubicBezTo>
                  <a:lnTo>
                    <a:pt x="102837" y="130494"/>
                  </a:lnTo>
                  <a:lnTo>
                    <a:pt x="84470" y="130494"/>
                  </a:lnTo>
                  <a:lnTo>
                    <a:pt x="31588" y="57782"/>
                  </a:lnTo>
                  <a:lnTo>
                    <a:pt x="31588" y="168298"/>
                  </a:lnTo>
                  <a:lnTo>
                    <a:pt x="0" y="168298"/>
                  </a:lnTo>
                  <a:lnTo>
                    <a:pt x="0" y="0"/>
                  </a:lnTo>
                  <a:lnTo>
                    <a:pt x="24731" y="0"/>
                  </a:lnTo>
                  <a:lnTo>
                    <a:pt x="93530" y="94862"/>
                  </a:lnTo>
                  <a:lnTo>
                    <a:pt x="162592" y="0"/>
                  </a:lnTo>
                  <a:lnTo>
                    <a:pt x="193390" y="0"/>
                  </a:lnTo>
                  <a:lnTo>
                    <a:pt x="193390" y="37162"/>
                  </a:lnTo>
                  <a:close/>
                </a:path>
              </a:pathLst>
            </a:custGeom>
            <a:grpFill/>
            <a:ln w="1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" name="Graphic 1">
            <a:extLst>
              <a:ext uri="{FF2B5EF4-FFF2-40B4-BE49-F238E27FC236}">
                <a16:creationId xmlns:a16="http://schemas.microsoft.com/office/drawing/2014/main" id="{6DD9A137-2704-1F7F-D2B7-0A4FBB6F15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144" y="463373"/>
            <a:ext cx="2523600" cy="48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800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 userDrawn="1">
          <p15:clr>
            <a:srgbClr val="FBAE40"/>
          </p15:clr>
        </p15:guide>
        <p15:guide id="2" pos="384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6D2C1FA-AB96-CDAC-B74B-9A1B99C4F6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088E74F3-C5C0-1548-AF49-F275D9F924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09600" y="2488056"/>
            <a:ext cx="2827253" cy="279347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Tx/>
              <a:buNone/>
              <a:defRPr lang="en-US" sz="1051" b="0" i="0" u="none" kern="1000" cap="all" spc="15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354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chemeClr val="accent5"/>
              </a:buClr>
              <a:buFontTx/>
              <a:buNone/>
              <a:tabLst/>
            </a:pPr>
            <a:r>
              <a:rPr lang="en-US" dirty="0"/>
              <a:t>Optional label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DCE1D79-A282-F840-891F-8285333FE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09603" y="2803092"/>
            <a:ext cx="10972797" cy="65557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lang="en-US" sz="4200" b="0" i="0" kern="1200" spc="0" baseline="0" dirty="0">
                <a:solidFill>
                  <a:schemeClr val="bg1"/>
                </a:solidFill>
                <a:latin typeface="+mn-lt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9B76EEC-DBE1-7F49-A06A-144A0BA59E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09603" y="4248863"/>
            <a:ext cx="10972797" cy="461962"/>
          </a:xfrm>
        </p:spPr>
        <p:txBody>
          <a:bodyPr lIns="0" tIns="0" rIns="0" bIns="0">
            <a:noAutofit/>
          </a:bodyPr>
          <a:lstStyle>
            <a:lvl1pPr marL="0" indent="0" algn="l" defTabSz="914354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700" b="0" i="0" kern="1200" baseline="0" dirty="0">
                <a:solidFill>
                  <a:schemeClr val="bg1"/>
                </a:solidFill>
                <a:latin typeface="Barlow" pitchFamily="2" charset="77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354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subhead </a:t>
            </a:r>
          </a:p>
        </p:txBody>
      </p:sp>
      <p:sp>
        <p:nvSpPr>
          <p:cNvPr id="45" name="Slide Number Placeholder 5">
            <a:extLst>
              <a:ext uri="{FF2B5EF4-FFF2-40B4-BE49-F238E27FC236}">
                <a16:creationId xmlns:a16="http://schemas.microsoft.com/office/drawing/2014/main" id="{09D7EFAC-6A9C-470A-A2B7-882CDCA371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2862" y="6336344"/>
            <a:ext cx="4706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+mj-lt"/>
              </a:defRPr>
            </a:lvl1pPr>
          </a:lstStyle>
          <a:p>
            <a:fld id="{2AE23761-D71E-484E-A406-E059CFC204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B1539C4-AB7F-4C91-B066-70DE77C27DB3}"/>
              </a:ext>
            </a:extLst>
          </p:cNvPr>
          <p:cNvSpPr txBox="1"/>
          <p:nvPr userDrawn="1"/>
        </p:nvSpPr>
        <p:spPr>
          <a:xfrm>
            <a:off x="10140070" y="6389601"/>
            <a:ext cx="11112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+mj-lt"/>
              </a:rPr>
              <a:t>©2023 Mandiant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D25C312-BBC9-052E-3763-FA8EE2836A15}"/>
              </a:ext>
            </a:extLst>
          </p:cNvPr>
          <p:cNvGrpSpPr/>
          <p:nvPr userDrawn="1"/>
        </p:nvGrpSpPr>
        <p:grpSpPr>
          <a:xfrm>
            <a:off x="615210" y="6398419"/>
            <a:ext cx="193390" cy="168313"/>
            <a:chOff x="615210" y="6398419"/>
            <a:chExt cx="193390" cy="168313"/>
          </a:xfrm>
          <a:solidFill>
            <a:schemeClr val="bg1">
              <a:alpha val="60000"/>
            </a:schemeClr>
          </a:solidFill>
        </p:grpSpPr>
        <p:sp>
          <p:nvSpPr>
            <p:cNvPr id="15" name="Freeform: Shape 41">
              <a:extLst>
                <a:ext uri="{FF2B5EF4-FFF2-40B4-BE49-F238E27FC236}">
                  <a16:creationId xmlns:a16="http://schemas.microsoft.com/office/drawing/2014/main" id="{DA0D68C7-BD12-9CCA-379A-DFA10457E0A6}"/>
                </a:ext>
              </a:extLst>
            </p:cNvPr>
            <p:cNvSpPr/>
            <p:nvPr/>
          </p:nvSpPr>
          <p:spPr>
            <a:xfrm>
              <a:off x="777456" y="6459785"/>
              <a:ext cx="31127" cy="106947"/>
            </a:xfrm>
            <a:custGeom>
              <a:avLst/>
              <a:gdLst>
                <a:gd name="connsiteX0" fmla="*/ 31127 w 31127"/>
                <a:gd name="connsiteY0" fmla="*/ 0 h 106947"/>
                <a:gd name="connsiteX1" fmla="*/ 0 w 31127"/>
                <a:gd name="connsiteY1" fmla="*/ 31111 h 106947"/>
                <a:gd name="connsiteX2" fmla="*/ 0 w 31127"/>
                <a:gd name="connsiteY2" fmla="*/ 106947 h 106947"/>
                <a:gd name="connsiteX3" fmla="*/ 31127 w 31127"/>
                <a:gd name="connsiteY3" fmla="*/ 106947 h 106947"/>
                <a:gd name="connsiteX4" fmla="*/ 31127 w 31127"/>
                <a:gd name="connsiteY4" fmla="*/ 0 h 10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27" h="106947">
                  <a:moveTo>
                    <a:pt x="31127" y="0"/>
                  </a:moveTo>
                  <a:cubicBezTo>
                    <a:pt x="13944" y="0"/>
                    <a:pt x="0" y="13911"/>
                    <a:pt x="0" y="31111"/>
                  </a:cubicBezTo>
                  <a:lnTo>
                    <a:pt x="0" y="106947"/>
                  </a:lnTo>
                  <a:lnTo>
                    <a:pt x="31127" y="106947"/>
                  </a:lnTo>
                  <a:lnTo>
                    <a:pt x="31127" y="0"/>
                  </a:lnTo>
                  <a:close/>
                </a:path>
              </a:pathLst>
            </a:custGeom>
            <a:grpFill/>
            <a:ln w="1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42">
              <a:extLst>
                <a:ext uri="{FF2B5EF4-FFF2-40B4-BE49-F238E27FC236}">
                  <a16:creationId xmlns:a16="http://schemas.microsoft.com/office/drawing/2014/main" id="{159A4553-E5D1-763C-288D-BBBE7896F3EB}"/>
                </a:ext>
              </a:extLst>
            </p:cNvPr>
            <p:cNvSpPr/>
            <p:nvPr/>
          </p:nvSpPr>
          <p:spPr>
            <a:xfrm>
              <a:off x="615210" y="6398419"/>
              <a:ext cx="193390" cy="168297"/>
            </a:xfrm>
            <a:custGeom>
              <a:avLst/>
              <a:gdLst>
                <a:gd name="connsiteX0" fmla="*/ 193374 w 193390"/>
                <a:gd name="connsiteY0" fmla="*/ 37162 h 168297"/>
                <a:gd name="connsiteX1" fmla="*/ 192864 w 193390"/>
                <a:gd name="connsiteY1" fmla="*/ 37096 h 168297"/>
                <a:gd name="connsiteX2" fmla="*/ 178591 w 193390"/>
                <a:gd name="connsiteY2" fmla="*/ 39201 h 168297"/>
                <a:gd name="connsiteX3" fmla="*/ 161704 w 193390"/>
                <a:gd name="connsiteY3" fmla="*/ 51879 h 168297"/>
                <a:gd name="connsiteX4" fmla="*/ 161457 w 193390"/>
                <a:gd name="connsiteY4" fmla="*/ 52125 h 168297"/>
                <a:gd name="connsiteX5" fmla="*/ 150983 w 193390"/>
                <a:gd name="connsiteY5" fmla="*/ 64293 h 168297"/>
                <a:gd name="connsiteX6" fmla="*/ 102837 w 193390"/>
                <a:gd name="connsiteY6" fmla="*/ 130494 h 168297"/>
                <a:gd name="connsiteX7" fmla="*/ 84470 w 193390"/>
                <a:gd name="connsiteY7" fmla="*/ 130494 h 168297"/>
                <a:gd name="connsiteX8" fmla="*/ 31588 w 193390"/>
                <a:gd name="connsiteY8" fmla="*/ 57782 h 168297"/>
                <a:gd name="connsiteX9" fmla="*/ 31588 w 193390"/>
                <a:gd name="connsiteY9" fmla="*/ 168298 h 168297"/>
                <a:gd name="connsiteX10" fmla="*/ 0 w 193390"/>
                <a:gd name="connsiteY10" fmla="*/ 168298 h 168297"/>
                <a:gd name="connsiteX11" fmla="*/ 0 w 193390"/>
                <a:gd name="connsiteY11" fmla="*/ 0 h 168297"/>
                <a:gd name="connsiteX12" fmla="*/ 24731 w 193390"/>
                <a:gd name="connsiteY12" fmla="*/ 0 h 168297"/>
                <a:gd name="connsiteX13" fmla="*/ 93530 w 193390"/>
                <a:gd name="connsiteY13" fmla="*/ 94862 h 168297"/>
                <a:gd name="connsiteX14" fmla="*/ 162592 w 193390"/>
                <a:gd name="connsiteY14" fmla="*/ 0 h 168297"/>
                <a:gd name="connsiteX15" fmla="*/ 193390 w 193390"/>
                <a:gd name="connsiteY15" fmla="*/ 0 h 168297"/>
                <a:gd name="connsiteX16" fmla="*/ 193390 w 193390"/>
                <a:gd name="connsiteY16" fmla="*/ 37162 h 168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90" h="168297">
                  <a:moveTo>
                    <a:pt x="193374" y="37162"/>
                  </a:moveTo>
                  <a:lnTo>
                    <a:pt x="192864" y="37096"/>
                  </a:lnTo>
                  <a:cubicBezTo>
                    <a:pt x="187997" y="36488"/>
                    <a:pt x="183031" y="37113"/>
                    <a:pt x="178591" y="39201"/>
                  </a:cubicBezTo>
                  <a:cubicBezTo>
                    <a:pt x="172376" y="42111"/>
                    <a:pt x="166621" y="47044"/>
                    <a:pt x="161704" y="51879"/>
                  </a:cubicBezTo>
                  <a:lnTo>
                    <a:pt x="161457" y="52125"/>
                  </a:lnTo>
                  <a:cubicBezTo>
                    <a:pt x="157642" y="55891"/>
                    <a:pt x="154140" y="59969"/>
                    <a:pt x="150983" y="64293"/>
                  </a:cubicBezTo>
                  <a:lnTo>
                    <a:pt x="102837" y="130494"/>
                  </a:lnTo>
                  <a:lnTo>
                    <a:pt x="84470" y="130494"/>
                  </a:lnTo>
                  <a:lnTo>
                    <a:pt x="31588" y="57782"/>
                  </a:lnTo>
                  <a:lnTo>
                    <a:pt x="31588" y="168298"/>
                  </a:lnTo>
                  <a:lnTo>
                    <a:pt x="0" y="168298"/>
                  </a:lnTo>
                  <a:lnTo>
                    <a:pt x="0" y="0"/>
                  </a:lnTo>
                  <a:lnTo>
                    <a:pt x="24731" y="0"/>
                  </a:lnTo>
                  <a:lnTo>
                    <a:pt x="93530" y="94862"/>
                  </a:lnTo>
                  <a:lnTo>
                    <a:pt x="162592" y="0"/>
                  </a:lnTo>
                  <a:lnTo>
                    <a:pt x="193390" y="0"/>
                  </a:lnTo>
                  <a:lnTo>
                    <a:pt x="193390" y="37162"/>
                  </a:lnTo>
                  <a:close/>
                </a:path>
              </a:pathLst>
            </a:custGeom>
            <a:grpFill/>
            <a:ln w="1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" name="Graphic 1">
            <a:extLst>
              <a:ext uri="{FF2B5EF4-FFF2-40B4-BE49-F238E27FC236}">
                <a16:creationId xmlns:a16="http://schemas.microsoft.com/office/drawing/2014/main" id="{EEBC6BE5-1D25-3092-5679-18D1FFC856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144" y="463373"/>
            <a:ext cx="2523600" cy="48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013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1" userDrawn="1">
          <p15:clr>
            <a:srgbClr val="FBAE40"/>
          </p15:clr>
        </p15:guide>
        <p15:guide id="2" pos="384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-Intro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1AF5BA-DB79-01CF-7303-8534AFAA92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0" y="1"/>
            <a:ext cx="12192000" cy="6172200"/>
          </a:xfrm>
          <a:prstGeom prst="rect">
            <a:avLst/>
          </a:prstGeom>
        </p:spPr>
      </p:pic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E083FD4F-8611-6390-0A2C-802A512FD7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4700" y="1155623"/>
            <a:ext cx="5640101" cy="4559376"/>
          </a:xfrm>
          <a:custGeom>
            <a:avLst/>
            <a:gdLst>
              <a:gd name="connsiteX0" fmla="*/ 57403 w 5640101"/>
              <a:gd name="connsiteY0" fmla="*/ 0 h 4559376"/>
              <a:gd name="connsiteX1" fmla="*/ 5582698 w 5640101"/>
              <a:gd name="connsiteY1" fmla="*/ 0 h 4559376"/>
              <a:gd name="connsiteX2" fmla="*/ 5640101 w 5640101"/>
              <a:gd name="connsiteY2" fmla="*/ 57403 h 4559376"/>
              <a:gd name="connsiteX3" fmla="*/ 5640101 w 5640101"/>
              <a:gd name="connsiteY3" fmla="*/ 4501973 h 4559376"/>
              <a:gd name="connsiteX4" fmla="*/ 5582698 w 5640101"/>
              <a:gd name="connsiteY4" fmla="*/ 4559376 h 4559376"/>
              <a:gd name="connsiteX5" fmla="*/ 57403 w 5640101"/>
              <a:gd name="connsiteY5" fmla="*/ 4559376 h 4559376"/>
              <a:gd name="connsiteX6" fmla="*/ 0 w 5640101"/>
              <a:gd name="connsiteY6" fmla="*/ 4501973 h 4559376"/>
              <a:gd name="connsiteX7" fmla="*/ 0 w 5640101"/>
              <a:gd name="connsiteY7" fmla="*/ 57403 h 4559376"/>
              <a:gd name="connsiteX8" fmla="*/ 57403 w 5640101"/>
              <a:gd name="connsiteY8" fmla="*/ 0 h 455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40101" h="4559376">
                <a:moveTo>
                  <a:pt x="57403" y="0"/>
                </a:moveTo>
                <a:lnTo>
                  <a:pt x="5582698" y="0"/>
                </a:lnTo>
                <a:cubicBezTo>
                  <a:pt x="5614401" y="0"/>
                  <a:pt x="5640101" y="25700"/>
                  <a:pt x="5640101" y="57403"/>
                </a:cubicBezTo>
                <a:lnTo>
                  <a:pt x="5640101" y="4501973"/>
                </a:lnTo>
                <a:cubicBezTo>
                  <a:pt x="5640101" y="4533676"/>
                  <a:pt x="5614401" y="4559376"/>
                  <a:pt x="5582698" y="4559376"/>
                </a:cubicBezTo>
                <a:lnTo>
                  <a:pt x="57403" y="4559376"/>
                </a:lnTo>
                <a:cubicBezTo>
                  <a:pt x="25700" y="4559376"/>
                  <a:pt x="0" y="4533676"/>
                  <a:pt x="0" y="4501973"/>
                </a:cubicBezTo>
                <a:lnTo>
                  <a:pt x="0" y="57403"/>
                </a:lnTo>
                <a:cubicBezTo>
                  <a:pt x="0" y="25700"/>
                  <a:pt x="25700" y="0"/>
                  <a:pt x="57403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vert="horz" wrap="square" lIns="0" tIns="45720" rIns="91440" bIns="2011680" rtlCol="0" anchor="ctr" anchorCtr="1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088E74F3-C5C0-1548-AF49-F275D9F924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09600" y="2488056"/>
            <a:ext cx="2827253" cy="279347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Tx/>
              <a:buNone/>
              <a:defRPr lang="en-US" sz="1051" b="0" i="0" u="none" kern="1000" cap="all" spc="15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354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chemeClr val="accent5"/>
              </a:buClr>
              <a:buFontTx/>
              <a:buNone/>
              <a:tabLst/>
            </a:pPr>
            <a:r>
              <a:rPr lang="en-US" dirty="0"/>
              <a:t>Optional label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DCE1D79-A282-F840-891F-8285333FE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09603" y="2803092"/>
            <a:ext cx="5303520" cy="65557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lang="en-US" sz="4200" b="0" i="0" kern="1200" spc="0" baseline="0" dirty="0">
                <a:solidFill>
                  <a:schemeClr val="bg1"/>
                </a:solidFill>
                <a:latin typeface="+mn-lt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9B76EEC-DBE1-7F49-A06A-144A0BA59E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09603" y="4248863"/>
            <a:ext cx="5303520" cy="461962"/>
          </a:xfrm>
        </p:spPr>
        <p:txBody>
          <a:bodyPr lIns="0" tIns="0" rIns="0" bIns="0">
            <a:noAutofit/>
          </a:bodyPr>
          <a:lstStyle>
            <a:lvl1pPr marL="0" indent="0" algn="l" defTabSz="914354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700" b="0" i="0" kern="1200" baseline="0" dirty="0">
                <a:solidFill>
                  <a:schemeClr val="bg1"/>
                </a:solidFill>
                <a:latin typeface="Barlow" pitchFamily="2" charset="77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354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subhead </a:t>
            </a:r>
          </a:p>
        </p:txBody>
      </p:sp>
      <p:sp>
        <p:nvSpPr>
          <p:cNvPr id="45" name="Slide Number Placeholder 5">
            <a:extLst>
              <a:ext uri="{FF2B5EF4-FFF2-40B4-BE49-F238E27FC236}">
                <a16:creationId xmlns:a16="http://schemas.microsoft.com/office/drawing/2014/main" id="{09D7EFAC-6A9C-470A-A2B7-882CDCA371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2862" y="6336344"/>
            <a:ext cx="4706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+mj-lt"/>
              </a:defRPr>
            </a:lvl1pPr>
          </a:lstStyle>
          <a:p>
            <a:fld id="{2AE23761-D71E-484E-A406-E059CFC204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70052E9-65CD-6E2F-A5BE-DF23100150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144" y="463373"/>
            <a:ext cx="2523600" cy="48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458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1" userDrawn="1">
          <p15:clr>
            <a:srgbClr val="FBAE40"/>
          </p15:clr>
        </p15:guide>
        <p15:guide id="2" pos="38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D990F-C862-F144-B9F3-B0940A3B5DB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2648" y="1627632"/>
            <a:ext cx="10960904" cy="4347840"/>
          </a:xfrm>
        </p:spPr>
        <p:txBody>
          <a:bodyPr rIns="0"/>
          <a:lstStyle>
            <a:lvl1pPr marL="6350" indent="0">
              <a:buFont typeface="Arial" panose="020B0604020202020204" pitchFamily="34" charset="0"/>
              <a:buNone/>
              <a:tabLst/>
              <a:defRPr sz="2200" b="0" i="0">
                <a:solidFill>
                  <a:schemeClr val="tx1"/>
                </a:solidFill>
                <a:latin typeface="Barlow" pitchFamily="2" charset="77"/>
                <a:cs typeface="Calibri" panose="020F0502020204030204" pitchFamily="34" charset="0"/>
              </a:defRPr>
            </a:lvl1pPr>
            <a:lvl2pPr marL="171450" indent="-165100"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Barlow" pitchFamily="2" charset="77"/>
              </a:defRPr>
            </a:lvl2pPr>
            <a:lvl3pPr>
              <a:defRPr b="0" i="0">
                <a:solidFill>
                  <a:schemeClr val="tx1"/>
                </a:solidFill>
                <a:latin typeface="Barlow" pitchFamily="2" charset="77"/>
                <a:cs typeface="Calibri" panose="020F0502020204030204" pitchFamily="34" charset="0"/>
              </a:defRPr>
            </a:lvl3pPr>
            <a:lvl4pPr marL="515914" indent="-115882">
              <a:tabLst/>
              <a:defRPr b="0" i="0">
                <a:solidFill>
                  <a:schemeClr val="tx1"/>
                </a:solidFill>
                <a:latin typeface="Barlow" pitchFamily="2" charset="77"/>
                <a:cs typeface="Calibri Light" panose="020F0302020204030204" pitchFamily="34" charset="0"/>
              </a:defRPr>
            </a:lvl4pPr>
            <a:lvl5pPr>
              <a:defRPr b="0" i="0">
                <a:latin typeface="Barlow" pitchFamily="2" charset="77"/>
                <a:cs typeface="Calibri Light" panose="020F0302020204030204" pitchFamily="34" charset="0"/>
              </a:defRPr>
            </a:lvl5pPr>
            <a:lvl6pPr>
              <a:defRPr b="0" i="0">
                <a:latin typeface="Barlow" pitchFamily="2" charset="77"/>
              </a:defRPr>
            </a:lvl6pPr>
          </a:lstStyle>
          <a:p>
            <a:pPr lvl="0"/>
            <a:r>
              <a:rPr lang="en-US" dirty="0"/>
              <a:t>Edit first level formatting. For bullets, highlight text and click </a:t>
            </a:r>
            <a:r>
              <a:rPr lang="en-US" b="1" dirty="0"/>
              <a:t>Increase Indent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DBD3D4E-F087-4A92-93BC-EE7CB39323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2862" y="6336344"/>
            <a:ext cx="4706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+mj-lt"/>
              </a:defRPr>
            </a:lvl1pPr>
          </a:lstStyle>
          <a:p>
            <a:fld id="{2AE23761-D71E-484E-A406-E059CFC204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4B3036-6CFA-5189-524A-09389317D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208788"/>
            <a:ext cx="10960904" cy="9144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8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Edit Headline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6FFB2B5-9014-77B9-9E03-5EC2EAE69D8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12648" y="1223772"/>
            <a:ext cx="10960904" cy="310896"/>
          </a:xfrm>
        </p:spPr>
        <p:txBody>
          <a:bodyPr vert="horz" lIns="0" tIns="0" rIns="91440" bIns="91440" rtlCol="0">
            <a:noAutofit/>
          </a:bodyPr>
          <a:lstStyle>
            <a:lvl1pPr>
              <a:defRPr lang="en-US" sz="180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subhead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9CA5CB7-DFDB-29F0-750D-25D80214F8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1189" y="345948"/>
            <a:ext cx="3557587" cy="283464"/>
          </a:xfrm>
        </p:spPr>
        <p:txBody>
          <a:bodyPr anchor="b" anchorCtr="0"/>
          <a:lstStyle>
            <a:lvl1pPr>
              <a:defRPr lang="en-US" sz="1051" b="1" i="0" kern="1200" spc="151" baseline="0" dirty="0">
                <a:solidFill>
                  <a:schemeClr val="tx1"/>
                </a:solidFill>
                <a:latin typeface="Barlow SemiBold" pitchFamily="2" charset="77"/>
                <a:ea typeface="+mn-ea"/>
                <a:cs typeface="Calibri" panose="020F0502020204030204" pitchFamily="34" charset="0"/>
              </a:defRPr>
            </a:lvl1pPr>
          </a:lstStyle>
          <a:p>
            <a:pPr marL="7937" lvl="0" indent="0" algn="l" defTabSz="914354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chemeClr val="accent5"/>
              </a:buClr>
              <a:buFont typeface="Arial" panose="020B0604020202020204" pitchFamily="34" charset="0"/>
              <a:buNone/>
              <a:tabLst/>
            </a:pPr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35171183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-Intro-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4D54C5-5B22-C9FE-01B6-774410336530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0" y="0"/>
            <a:ext cx="12192000" cy="6172200"/>
          </a:xfrm>
          <a:prstGeom prst="rect">
            <a:avLst/>
          </a:prstGeom>
        </p:spPr>
      </p:pic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088E74F3-C5C0-1548-AF49-F275D9F924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09600" y="2488056"/>
            <a:ext cx="2827253" cy="279347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Tx/>
              <a:buNone/>
              <a:defRPr lang="en-US" sz="1051" b="0" i="0" u="none" kern="1000" cap="all" spc="15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354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chemeClr val="accent5"/>
              </a:buClr>
              <a:buFontTx/>
              <a:buNone/>
              <a:tabLst/>
            </a:pPr>
            <a:r>
              <a:rPr lang="en-US" dirty="0"/>
              <a:t>Optional label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DCE1D79-A282-F840-891F-8285333FE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09603" y="2803092"/>
            <a:ext cx="5303520" cy="65557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lang="en-US" sz="4200" b="0" i="0" kern="1200" spc="0" baseline="0" dirty="0">
                <a:solidFill>
                  <a:schemeClr val="bg1"/>
                </a:solidFill>
                <a:latin typeface="+mn-lt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9B76EEC-DBE1-7F49-A06A-144A0BA59E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09603" y="4248863"/>
            <a:ext cx="5303520" cy="461962"/>
          </a:xfrm>
        </p:spPr>
        <p:txBody>
          <a:bodyPr lIns="0" tIns="0" rIns="0" bIns="0">
            <a:noAutofit/>
          </a:bodyPr>
          <a:lstStyle>
            <a:lvl1pPr marL="0" indent="0" algn="l" defTabSz="914354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700" b="0" i="0" kern="1200" baseline="0" dirty="0">
                <a:solidFill>
                  <a:schemeClr val="bg1"/>
                </a:solidFill>
                <a:latin typeface="Barlow" pitchFamily="2" charset="77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354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subhead </a:t>
            </a:r>
          </a:p>
        </p:txBody>
      </p:sp>
      <p:sp>
        <p:nvSpPr>
          <p:cNvPr id="45" name="Slide Number Placeholder 5">
            <a:extLst>
              <a:ext uri="{FF2B5EF4-FFF2-40B4-BE49-F238E27FC236}">
                <a16:creationId xmlns:a16="http://schemas.microsoft.com/office/drawing/2014/main" id="{09D7EFAC-6A9C-470A-A2B7-882CDCA371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2862" y="6336344"/>
            <a:ext cx="4706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+mj-lt"/>
              </a:defRPr>
            </a:lvl1pPr>
          </a:lstStyle>
          <a:p>
            <a:fld id="{2AE23761-D71E-484E-A406-E059CFC204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B01B7E0-5D11-B298-ADA2-1BE7093EE26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4700" y="1155623"/>
            <a:ext cx="5640101" cy="4559376"/>
          </a:xfrm>
          <a:custGeom>
            <a:avLst/>
            <a:gdLst>
              <a:gd name="connsiteX0" fmla="*/ 57403 w 5640101"/>
              <a:gd name="connsiteY0" fmla="*/ 0 h 4559376"/>
              <a:gd name="connsiteX1" fmla="*/ 5582698 w 5640101"/>
              <a:gd name="connsiteY1" fmla="*/ 0 h 4559376"/>
              <a:gd name="connsiteX2" fmla="*/ 5640101 w 5640101"/>
              <a:gd name="connsiteY2" fmla="*/ 57403 h 4559376"/>
              <a:gd name="connsiteX3" fmla="*/ 5640101 w 5640101"/>
              <a:gd name="connsiteY3" fmla="*/ 4501973 h 4559376"/>
              <a:gd name="connsiteX4" fmla="*/ 5582698 w 5640101"/>
              <a:gd name="connsiteY4" fmla="*/ 4559376 h 4559376"/>
              <a:gd name="connsiteX5" fmla="*/ 57403 w 5640101"/>
              <a:gd name="connsiteY5" fmla="*/ 4559376 h 4559376"/>
              <a:gd name="connsiteX6" fmla="*/ 0 w 5640101"/>
              <a:gd name="connsiteY6" fmla="*/ 4501973 h 4559376"/>
              <a:gd name="connsiteX7" fmla="*/ 0 w 5640101"/>
              <a:gd name="connsiteY7" fmla="*/ 57403 h 4559376"/>
              <a:gd name="connsiteX8" fmla="*/ 57403 w 5640101"/>
              <a:gd name="connsiteY8" fmla="*/ 0 h 455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40101" h="4559376">
                <a:moveTo>
                  <a:pt x="57403" y="0"/>
                </a:moveTo>
                <a:lnTo>
                  <a:pt x="5582698" y="0"/>
                </a:lnTo>
                <a:cubicBezTo>
                  <a:pt x="5614401" y="0"/>
                  <a:pt x="5640101" y="25700"/>
                  <a:pt x="5640101" y="57403"/>
                </a:cubicBezTo>
                <a:lnTo>
                  <a:pt x="5640101" y="4501973"/>
                </a:lnTo>
                <a:cubicBezTo>
                  <a:pt x="5640101" y="4533676"/>
                  <a:pt x="5614401" y="4559376"/>
                  <a:pt x="5582698" y="4559376"/>
                </a:cubicBezTo>
                <a:lnTo>
                  <a:pt x="57403" y="4559376"/>
                </a:lnTo>
                <a:cubicBezTo>
                  <a:pt x="25700" y="4559376"/>
                  <a:pt x="0" y="4533676"/>
                  <a:pt x="0" y="4501973"/>
                </a:cubicBezTo>
                <a:lnTo>
                  <a:pt x="0" y="57403"/>
                </a:lnTo>
                <a:cubicBezTo>
                  <a:pt x="0" y="25700"/>
                  <a:pt x="25700" y="0"/>
                  <a:pt x="57403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bIns="2011680" anchor="ctr" anchorCtr="1">
            <a:noAutofit/>
          </a:bodyPr>
          <a:lstStyle/>
          <a:p>
            <a:r>
              <a:rPr lang="en-GB"/>
              <a:t>Click icon to add picture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EE7A5F0-2F27-E1AF-A621-093B9DF41E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144" y="463373"/>
            <a:ext cx="2523600" cy="48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24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1" userDrawn="1">
          <p15:clr>
            <a:srgbClr val="FBAE40"/>
          </p15:clr>
        </p15:guide>
        <p15:guide id="2" pos="384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-Intro-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C6836D-8725-1DAB-3F32-1E155660B7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0" y="1"/>
            <a:ext cx="12192000" cy="6172200"/>
          </a:xfrm>
          <a:prstGeom prst="rect">
            <a:avLst/>
          </a:prstGeom>
        </p:spPr>
      </p:pic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088E74F3-C5C0-1548-AF49-F275D9F924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09600" y="2488056"/>
            <a:ext cx="2827253" cy="279347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Tx/>
              <a:buNone/>
              <a:defRPr lang="en-US" sz="1051" b="0" i="0" u="none" kern="1000" cap="all" spc="15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354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chemeClr val="accent5"/>
              </a:buClr>
              <a:buFontTx/>
              <a:buNone/>
              <a:tabLst/>
            </a:pPr>
            <a:r>
              <a:rPr lang="en-US" dirty="0"/>
              <a:t>Optional label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DCE1D79-A282-F840-891F-8285333FE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09603" y="2803092"/>
            <a:ext cx="5303520" cy="65557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lang="en-US" sz="4200" b="0" i="0" kern="1200" spc="0" baseline="0" dirty="0">
                <a:solidFill>
                  <a:schemeClr val="bg1"/>
                </a:solidFill>
                <a:latin typeface="+mn-lt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9B76EEC-DBE1-7F49-A06A-144A0BA59E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09603" y="4248863"/>
            <a:ext cx="5303520" cy="461962"/>
          </a:xfrm>
        </p:spPr>
        <p:txBody>
          <a:bodyPr lIns="0" tIns="0" rIns="0" bIns="0">
            <a:noAutofit/>
          </a:bodyPr>
          <a:lstStyle>
            <a:lvl1pPr marL="0" indent="0" algn="l" defTabSz="914354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700" b="0" i="0" kern="1200" baseline="0" dirty="0">
                <a:solidFill>
                  <a:schemeClr val="bg1"/>
                </a:solidFill>
                <a:latin typeface="Barlow" pitchFamily="2" charset="77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354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subhead </a:t>
            </a:r>
          </a:p>
        </p:txBody>
      </p:sp>
      <p:sp>
        <p:nvSpPr>
          <p:cNvPr id="45" name="Slide Number Placeholder 5">
            <a:extLst>
              <a:ext uri="{FF2B5EF4-FFF2-40B4-BE49-F238E27FC236}">
                <a16:creationId xmlns:a16="http://schemas.microsoft.com/office/drawing/2014/main" id="{09D7EFAC-6A9C-470A-A2B7-882CDCA371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2862" y="6336344"/>
            <a:ext cx="4706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+mj-lt"/>
              </a:defRPr>
            </a:lvl1pPr>
          </a:lstStyle>
          <a:p>
            <a:fld id="{2AE23761-D71E-484E-A406-E059CFC204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30A9B4E-04B9-4E9B-7984-2D6B775AE0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4700" y="1155623"/>
            <a:ext cx="5640101" cy="4559376"/>
          </a:xfrm>
          <a:custGeom>
            <a:avLst/>
            <a:gdLst>
              <a:gd name="connsiteX0" fmla="*/ 57403 w 5640101"/>
              <a:gd name="connsiteY0" fmla="*/ 0 h 4559376"/>
              <a:gd name="connsiteX1" fmla="*/ 5582698 w 5640101"/>
              <a:gd name="connsiteY1" fmla="*/ 0 h 4559376"/>
              <a:gd name="connsiteX2" fmla="*/ 5640101 w 5640101"/>
              <a:gd name="connsiteY2" fmla="*/ 57403 h 4559376"/>
              <a:gd name="connsiteX3" fmla="*/ 5640101 w 5640101"/>
              <a:gd name="connsiteY3" fmla="*/ 4501973 h 4559376"/>
              <a:gd name="connsiteX4" fmla="*/ 5582698 w 5640101"/>
              <a:gd name="connsiteY4" fmla="*/ 4559376 h 4559376"/>
              <a:gd name="connsiteX5" fmla="*/ 57403 w 5640101"/>
              <a:gd name="connsiteY5" fmla="*/ 4559376 h 4559376"/>
              <a:gd name="connsiteX6" fmla="*/ 0 w 5640101"/>
              <a:gd name="connsiteY6" fmla="*/ 4501973 h 4559376"/>
              <a:gd name="connsiteX7" fmla="*/ 0 w 5640101"/>
              <a:gd name="connsiteY7" fmla="*/ 57403 h 4559376"/>
              <a:gd name="connsiteX8" fmla="*/ 57403 w 5640101"/>
              <a:gd name="connsiteY8" fmla="*/ 0 h 455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40101" h="4559376">
                <a:moveTo>
                  <a:pt x="57403" y="0"/>
                </a:moveTo>
                <a:lnTo>
                  <a:pt x="5582698" y="0"/>
                </a:lnTo>
                <a:cubicBezTo>
                  <a:pt x="5614401" y="0"/>
                  <a:pt x="5640101" y="25700"/>
                  <a:pt x="5640101" y="57403"/>
                </a:cubicBezTo>
                <a:lnTo>
                  <a:pt x="5640101" y="4501973"/>
                </a:lnTo>
                <a:cubicBezTo>
                  <a:pt x="5640101" y="4533676"/>
                  <a:pt x="5614401" y="4559376"/>
                  <a:pt x="5582698" y="4559376"/>
                </a:cubicBezTo>
                <a:lnTo>
                  <a:pt x="57403" y="4559376"/>
                </a:lnTo>
                <a:cubicBezTo>
                  <a:pt x="25700" y="4559376"/>
                  <a:pt x="0" y="4533676"/>
                  <a:pt x="0" y="4501973"/>
                </a:cubicBezTo>
                <a:lnTo>
                  <a:pt x="0" y="57403"/>
                </a:lnTo>
                <a:cubicBezTo>
                  <a:pt x="0" y="25700"/>
                  <a:pt x="25700" y="0"/>
                  <a:pt x="57403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vert="horz" wrap="square" lIns="0" tIns="45720" rIns="91440" bIns="2011680" rtlCol="0" anchor="ctr" anchorCtr="1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GB"/>
              <a:t>Click icon to add picture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4FAEF31-16E5-F0CB-DEFB-2E21B0F133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144" y="463373"/>
            <a:ext cx="2523600" cy="48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596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1" userDrawn="1">
          <p15:clr>
            <a:srgbClr val="FBAE40"/>
          </p15:clr>
        </p15:guide>
        <p15:guide id="2" pos="38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-Intro-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A2D0C5-9A21-A8AD-4CCA-87B5A903274F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0" y="0"/>
            <a:ext cx="12192000" cy="6172200"/>
          </a:xfrm>
          <a:prstGeom prst="rect">
            <a:avLst/>
          </a:prstGeom>
        </p:spPr>
      </p:pic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088E74F3-C5C0-1548-AF49-F275D9F924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09600" y="2488056"/>
            <a:ext cx="2827253" cy="279347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Tx/>
              <a:buNone/>
              <a:defRPr lang="en-US" sz="1051" b="0" i="0" u="none" kern="1000" cap="all" spc="15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354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chemeClr val="accent5"/>
              </a:buClr>
              <a:buFontTx/>
              <a:buNone/>
              <a:tabLst/>
            </a:pPr>
            <a:r>
              <a:rPr lang="en-US" dirty="0"/>
              <a:t>Optional label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DCE1D79-A282-F840-891F-8285333FE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09604" y="2803092"/>
            <a:ext cx="5303520" cy="65557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lang="en-US" sz="4200" b="0" i="0" kern="1200" spc="0" baseline="0" dirty="0">
                <a:solidFill>
                  <a:schemeClr val="bg1"/>
                </a:solidFill>
                <a:latin typeface="+mn-lt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9B76EEC-DBE1-7F49-A06A-144A0BA59E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09604" y="4248863"/>
            <a:ext cx="5303520" cy="461962"/>
          </a:xfrm>
        </p:spPr>
        <p:txBody>
          <a:bodyPr lIns="0" tIns="0" rIns="0" bIns="0">
            <a:noAutofit/>
          </a:bodyPr>
          <a:lstStyle>
            <a:lvl1pPr marL="0" indent="0" algn="l" defTabSz="914354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700" b="0" i="0" kern="1200" baseline="0" dirty="0">
                <a:solidFill>
                  <a:schemeClr val="bg1"/>
                </a:solidFill>
                <a:latin typeface="Barlow" pitchFamily="2" charset="77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354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subhead </a:t>
            </a:r>
          </a:p>
        </p:txBody>
      </p:sp>
      <p:sp>
        <p:nvSpPr>
          <p:cNvPr id="45" name="Slide Number Placeholder 5">
            <a:extLst>
              <a:ext uri="{FF2B5EF4-FFF2-40B4-BE49-F238E27FC236}">
                <a16:creationId xmlns:a16="http://schemas.microsoft.com/office/drawing/2014/main" id="{09D7EFAC-6A9C-470A-A2B7-882CDCA371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2862" y="6336344"/>
            <a:ext cx="4706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+mj-lt"/>
              </a:defRPr>
            </a:lvl1pPr>
          </a:lstStyle>
          <a:p>
            <a:fld id="{2AE23761-D71E-484E-A406-E059CFC204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30A9B4E-04B9-4E9B-7984-2D6B775AE0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4700" y="1155623"/>
            <a:ext cx="5640101" cy="4559376"/>
          </a:xfrm>
          <a:custGeom>
            <a:avLst/>
            <a:gdLst>
              <a:gd name="connsiteX0" fmla="*/ 57403 w 5640101"/>
              <a:gd name="connsiteY0" fmla="*/ 0 h 4559376"/>
              <a:gd name="connsiteX1" fmla="*/ 5582698 w 5640101"/>
              <a:gd name="connsiteY1" fmla="*/ 0 h 4559376"/>
              <a:gd name="connsiteX2" fmla="*/ 5640101 w 5640101"/>
              <a:gd name="connsiteY2" fmla="*/ 57403 h 4559376"/>
              <a:gd name="connsiteX3" fmla="*/ 5640101 w 5640101"/>
              <a:gd name="connsiteY3" fmla="*/ 4501973 h 4559376"/>
              <a:gd name="connsiteX4" fmla="*/ 5582698 w 5640101"/>
              <a:gd name="connsiteY4" fmla="*/ 4559376 h 4559376"/>
              <a:gd name="connsiteX5" fmla="*/ 57403 w 5640101"/>
              <a:gd name="connsiteY5" fmla="*/ 4559376 h 4559376"/>
              <a:gd name="connsiteX6" fmla="*/ 0 w 5640101"/>
              <a:gd name="connsiteY6" fmla="*/ 4501973 h 4559376"/>
              <a:gd name="connsiteX7" fmla="*/ 0 w 5640101"/>
              <a:gd name="connsiteY7" fmla="*/ 57403 h 4559376"/>
              <a:gd name="connsiteX8" fmla="*/ 57403 w 5640101"/>
              <a:gd name="connsiteY8" fmla="*/ 0 h 455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40101" h="4559376">
                <a:moveTo>
                  <a:pt x="57403" y="0"/>
                </a:moveTo>
                <a:lnTo>
                  <a:pt x="5582698" y="0"/>
                </a:lnTo>
                <a:cubicBezTo>
                  <a:pt x="5614401" y="0"/>
                  <a:pt x="5640101" y="25700"/>
                  <a:pt x="5640101" y="57403"/>
                </a:cubicBezTo>
                <a:lnTo>
                  <a:pt x="5640101" y="4501973"/>
                </a:lnTo>
                <a:cubicBezTo>
                  <a:pt x="5640101" y="4533676"/>
                  <a:pt x="5614401" y="4559376"/>
                  <a:pt x="5582698" y="4559376"/>
                </a:cubicBezTo>
                <a:lnTo>
                  <a:pt x="57403" y="4559376"/>
                </a:lnTo>
                <a:cubicBezTo>
                  <a:pt x="25700" y="4559376"/>
                  <a:pt x="0" y="4533676"/>
                  <a:pt x="0" y="4501973"/>
                </a:cubicBezTo>
                <a:lnTo>
                  <a:pt x="0" y="57403"/>
                </a:lnTo>
                <a:cubicBezTo>
                  <a:pt x="0" y="25700"/>
                  <a:pt x="25700" y="0"/>
                  <a:pt x="57403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vert="horz" wrap="square" lIns="0" tIns="45720" rIns="91440" bIns="2011680" rtlCol="0" anchor="ctr" anchorCtr="1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GB"/>
              <a:t>Click icon to add picture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49C70FE-A542-3F8E-4BA3-5F301A5E0E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144" y="463373"/>
            <a:ext cx="2523600" cy="48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30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1" userDrawn="1">
          <p15:clr>
            <a:srgbClr val="FBAE40"/>
          </p15:clr>
        </p15:guide>
        <p15:guide id="2" pos="384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-Intro-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A961C0-0AAA-13C8-E9EE-480A5CE07080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0" y="0"/>
            <a:ext cx="12192001" cy="6172200"/>
          </a:xfrm>
          <a:prstGeom prst="rect">
            <a:avLst/>
          </a:prstGeom>
        </p:spPr>
      </p:pic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088E74F3-C5C0-1548-AF49-F275D9F924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09600" y="2488056"/>
            <a:ext cx="2827253" cy="279347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Tx/>
              <a:buNone/>
              <a:defRPr lang="en-US" sz="1051" b="0" i="0" u="none" kern="1000" cap="all" spc="15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354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chemeClr val="accent5"/>
              </a:buClr>
              <a:buFontTx/>
              <a:buNone/>
              <a:tabLst/>
            </a:pPr>
            <a:r>
              <a:rPr lang="en-US" dirty="0"/>
              <a:t>Optional label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DCE1D79-A282-F840-891F-8285333FE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09604" y="2803092"/>
            <a:ext cx="5303520" cy="65557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lang="en-US" sz="4200" b="0" i="0" kern="1200" spc="0" baseline="0" dirty="0">
                <a:solidFill>
                  <a:schemeClr val="bg1"/>
                </a:solidFill>
                <a:latin typeface="+mn-lt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9B76EEC-DBE1-7F49-A06A-144A0BA59E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09604" y="4248863"/>
            <a:ext cx="5303520" cy="461962"/>
          </a:xfrm>
        </p:spPr>
        <p:txBody>
          <a:bodyPr lIns="0" tIns="0" rIns="0" bIns="0">
            <a:noAutofit/>
          </a:bodyPr>
          <a:lstStyle>
            <a:lvl1pPr marL="0" indent="0" algn="l" defTabSz="914354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700" b="0" i="0" kern="1200" baseline="0" dirty="0">
                <a:solidFill>
                  <a:schemeClr val="bg1"/>
                </a:solidFill>
                <a:latin typeface="Barlow" pitchFamily="2" charset="77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354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subhead </a:t>
            </a:r>
          </a:p>
        </p:txBody>
      </p:sp>
      <p:sp>
        <p:nvSpPr>
          <p:cNvPr id="45" name="Slide Number Placeholder 5">
            <a:extLst>
              <a:ext uri="{FF2B5EF4-FFF2-40B4-BE49-F238E27FC236}">
                <a16:creationId xmlns:a16="http://schemas.microsoft.com/office/drawing/2014/main" id="{09D7EFAC-6A9C-470A-A2B7-882CDCA371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2862" y="6336344"/>
            <a:ext cx="4706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+mj-lt"/>
              </a:defRPr>
            </a:lvl1pPr>
          </a:lstStyle>
          <a:p>
            <a:fld id="{2AE23761-D71E-484E-A406-E059CFC204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30A9B4E-04B9-4E9B-7984-2D6B775AE0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4700" y="1155623"/>
            <a:ext cx="5640101" cy="4559376"/>
          </a:xfrm>
          <a:custGeom>
            <a:avLst/>
            <a:gdLst>
              <a:gd name="connsiteX0" fmla="*/ 57403 w 5640101"/>
              <a:gd name="connsiteY0" fmla="*/ 0 h 4559376"/>
              <a:gd name="connsiteX1" fmla="*/ 5582698 w 5640101"/>
              <a:gd name="connsiteY1" fmla="*/ 0 h 4559376"/>
              <a:gd name="connsiteX2" fmla="*/ 5640101 w 5640101"/>
              <a:gd name="connsiteY2" fmla="*/ 57403 h 4559376"/>
              <a:gd name="connsiteX3" fmla="*/ 5640101 w 5640101"/>
              <a:gd name="connsiteY3" fmla="*/ 4501973 h 4559376"/>
              <a:gd name="connsiteX4" fmla="*/ 5582698 w 5640101"/>
              <a:gd name="connsiteY4" fmla="*/ 4559376 h 4559376"/>
              <a:gd name="connsiteX5" fmla="*/ 57403 w 5640101"/>
              <a:gd name="connsiteY5" fmla="*/ 4559376 h 4559376"/>
              <a:gd name="connsiteX6" fmla="*/ 0 w 5640101"/>
              <a:gd name="connsiteY6" fmla="*/ 4501973 h 4559376"/>
              <a:gd name="connsiteX7" fmla="*/ 0 w 5640101"/>
              <a:gd name="connsiteY7" fmla="*/ 57403 h 4559376"/>
              <a:gd name="connsiteX8" fmla="*/ 57403 w 5640101"/>
              <a:gd name="connsiteY8" fmla="*/ 0 h 455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40101" h="4559376">
                <a:moveTo>
                  <a:pt x="57403" y="0"/>
                </a:moveTo>
                <a:lnTo>
                  <a:pt x="5582698" y="0"/>
                </a:lnTo>
                <a:cubicBezTo>
                  <a:pt x="5614401" y="0"/>
                  <a:pt x="5640101" y="25700"/>
                  <a:pt x="5640101" y="57403"/>
                </a:cubicBezTo>
                <a:lnTo>
                  <a:pt x="5640101" y="4501973"/>
                </a:lnTo>
                <a:cubicBezTo>
                  <a:pt x="5640101" y="4533676"/>
                  <a:pt x="5614401" y="4559376"/>
                  <a:pt x="5582698" y="4559376"/>
                </a:cubicBezTo>
                <a:lnTo>
                  <a:pt x="57403" y="4559376"/>
                </a:lnTo>
                <a:cubicBezTo>
                  <a:pt x="25700" y="4559376"/>
                  <a:pt x="0" y="4533676"/>
                  <a:pt x="0" y="4501973"/>
                </a:cubicBezTo>
                <a:lnTo>
                  <a:pt x="0" y="57403"/>
                </a:lnTo>
                <a:cubicBezTo>
                  <a:pt x="0" y="25700"/>
                  <a:pt x="25700" y="0"/>
                  <a:pt x="57403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vert="horz" wrap="square" lIns="0" tIns="45720" rIns="91440" bIns="2011680" rtlCol="0" anchor="ctr" anchorCtr="1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GB"/>
              <a:t>Click icon to add picture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93BE0E9-AEF0-E2DF-1AB4-9D0E3507C9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144" y="463373"/>
            <a:ext cx="2523600" cy="48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922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1" userDrawn="1">
          <p15:clr>
            <a:srgbClr val="FBAE40"/>
          </p15:clr>
        </p15:guide>
        <p15:guide id="2" pos="384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M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A51C42-D2B2-6BA4-8EC1-B77C8E46C2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48"/>
          <a:stretch/>
        </p:blipFill>
        <p:spPr>
          <a:xfrm>
            <a:off x="1" y="0"/>
            <a:ext cx="12192000" cy="691618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70D9670-0CA0-CC48-B520-EE3E86FB8A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09" y="2411580"/>
            <a:ext cx="6664345" cy="1443942"/>
          </a:xfrm>
          <a:prstGeom prst="rect">
            <a:avLst/>
          </a:prstGeom>
        </p:spPr>
      </p:pic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9B76EEC-DBE1-7F49-A06A-144A0BA59E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09604" y="3794744"/>
            <a:ext cx="5575066" cy="461962"/>
          </a:xfrm>
        </p:spPr>
        <p:txBody>
          <a:bodyPr lIns="0" tIns="0" rIns="0" bIns="0">
            <a:noAutofit/>
          </a:bodyPr>
          <a:lstStyle>
            <a:lvl1pPr marL="0" indent="0" algn="l" defTabSz="914354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700" b="0" i="0" kern="1200" baseline="0" dirty="0">
                <a:solidFill>
                  <a:schemeClr val="bg1"/>
                </a:solidFill>
                <a:latin typeface="Barlow" pitchFamily="2" charset="77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354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subhead </a:t>
            </a:r>
          </a:p>
        </p:txBody>
      </p:sp>
      <p:sp>
        <p:nvSpPr>
          <p:cNvPr id="45" name="Slide Number Placeholder 5">
            <a:extLst>
              <a:ext uri="{FF2B5EF4-FFF2-40B4-BE49-F238E27FC236}">
                <a16:creationId xmlns:a16="http://schemas.microsoft.com/office/drawing/2014/main" id="{09D7EFAC-6A9C-470A-A2B7-882CDCA371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2862" y="6336344"/>
            <a:ext cx="4706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+mj-lt"/>
              </a:defRPr>
            </a:lvl1pPr>
          </a:lstStyle>
          <a:p>
            <a:fld id="{2AE23761-D71E-484E-A406-E059CFC204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B1539C4-AB7F-4C91-B066-70DE77C27DB3}"/>
              </a:ext>
            </a:extLst>
          </p:cNvPr>
          <p:cNvSpPr txBox="1"/>
          <p:nvPr userDrawn="1"/>
        </p:nvSpPr>
        <p:spPr>
          <a:xfrm>
            <a:off x="10140070" y="6389601"/>
            <a:ext cx="11112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+mj-lt"/>
              </a:rPr>
              <a:t>©2023 Mandiant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560CDC4-FA44-BE47-9485-02F3224CF33C}"/>
              </a:ext>
            </a:extLst>
          </p:cNvPr>
          <p:cNvGrpSpPr/>
          <p:nvPr userDrawn="1"/>
        </p:nvGrpSpPr>
        <p:grpSpPr>
          <a:xfrm>
            <a:off x="615210" y="6398419"/>
            <a:ext cx="193390" cy="168313"/>
            <a:chOff x="615210" y="6398419"/>
            <a:chExt cx="193390" cy="168313"/>
          </a:xfrm>
          <a:solidFill>
            <a:schemeClr val="bg1">
              <a:alpha val="60000"/>
            </a:schemeClr>
          </a:solidFill>
        </p:grpSpPr>
        <p:sp>
          <p:nvSpPr>
            <p:cNvPr id="6" name="Freeform: Shape 41">
              <a:extLst>
                <a:ext uri="{FF2B5EF4-FFF2-40B4-BE49-F238E27FC236}">
                  <a16:creationId xmlns:a16="http://schemas.microsoft.com/office/drawing/2014/main" id="{FA974926-DD3C-11D0-F828-285138C943D0}"/>
                </a:ext>
              </a:extLst>
            </p:cNvPr>
            <p:cNvSpPr/>
            <p:nvPr/>
          </p:nvSpPr>
          <p:spPr>
            <a:xfrm>
              <a:off x="777456" y="6459785"/>
              <a:ext cx="31127" cy="106947"/>
            </a:xfrm>
            <a:custGeom>
              <a:avLst/>
              <a:gdLst>
                <a:gd name="connsiteX0" fmla="*/ 31127 w 31127"/>
                <a:gd name="connsiteY0" fmla="*/ 0 h 106947"/>
                <a:gd name="connsiteX1" fmla="*/ 0 w 31127"/>
                <a:gd name="connsiteY1" fmla="*/ 31111 h 106947"/>
                <a:gd name="connsiteX2" fmla="*/ 0 w 31127"/>
                <a:gd name="connsiteY2" fmla="*/ 106947 h 106947"/>
                <a:gd name="connsiteX3" fmla="*/ 31127 w 31127"/>
                <a:gd name="connsiteY3" fmla="*/ 106947 h 106947"/>
                <a:gd name="connsiteX4" fmla="*/ 31127 w 31127"/>
                <a:gd name="connsiteY4" fmla="*/ 0 h 10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27" h="106947">
                  <a:moveTo>
                    <a:pt x="31127" y="0"/>
                  </a:moveTo>
                  <a:cubicBezTo>
                    <a:pt x="13944" y="0"/>
                    <a:pt x="0" y="13911"/>
                    <a:pt x="0" y="31111"/>
                  </a:cubicBezTo>
                  <a:lnTo>
                    <a:pt x="0" y="106947"/>
                  </a:lnTo>
                  <a:lnTo>
                    <a:pt x="31127" y="106947"/>
                  </a:lnTo>
                  <a:lnTo>
                    <a:pt x="31127" y="0"/>
                  </a:lnTo>
                  <a:close/>
                </a:path>
              </a:pathLst>
            </a:custGeom>
            <a:grpFill/>
            <a:ln w="1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42">
              <a:extLst>
                <a:ext uri="{FF2B5EF4-FFF2-40B4-BE49-F238E27FC236}">
                  <a16:creationId xmlns:a16="http://schemas.microsoft.com/office/drawing/2014/main" id="{9BE0B97A-8978-4D6C-2981-EA11DE7A207E}"/>
                </a:ext>
              </a:extLst>
            </p:cNvPr>
            <p:cNvSpPr/>
            <p:nvPr/>
          </p:nvSpPr>
          <p:spPr>
            <a:xfrm>
              <a:off x="615210" y="6398419"/>
              <a:ext cx="193390" cy="168297"/>
            </a:xfrm>
            <a:custGeom>
              <a:avLst/>
              <a:gdLst>
                <a:gd name="connsiteX0" fmla="*/ 193374 w 193390"/>
                <a:gd name="connsiteY0" fmla="*/ 37162 h 168297"/>
                <a:gd name="connsiteX1" fmla="*/ 192864 w 193390"/>
                <a:gd name="connsiteY1" fmla="*/ 37096 h 168297"/>
                <a:gd name="connsiteX2" fmla="*/ 178591 w 193390"/>
                <a:gd name="connsiteY2" fmla="*/ 39201 h 168297"/>
                <a:gd name="connsiteX3" fmla="*/ 161704 w 193390"/>
                <a:gd name="connsiteY3" fmla="*/ 51879 h 168297"/>
                <a:gd name="connsiteX4" fmla="*/ 161457 w 193390"/>
                <a:gd name="connsiteY4" fmla="*/ 52125 h 168297"/>
                <a:gd name="connsiteX5" fmla="*/ 150983 w 193390"/>
                <a:gd name="connsiteY5" fmla="*/ 64293 h 168297"/>
                <a:gd name="connsiteX6" fmla="*/ 102837 w 193390"/>
                <a:gd name="connsiteY6" fmla="*/ 130494 h 168297"/>
                <a:gd name="connsiteX7" fmla="*/ 84470 w 193390"/>
                <a:gd name="connsiteY7" fmla="*/ 130494 h 168297"/>
                <a:gd name="connsiteX8" fmla="*/ 31588 w 193390"/>
                <a:gd name="connsiteY8" fmla="*/ 57782 h 168297"/>
                <a:gd name="connsiteX9" fmla="*/ 31588 w 193390"/>
                <a:gd name="connsiteY9" fmla="*/ 168298 h 168297"/>
                <a:gd name="connsiteX10" fmla="*/ 0 w 193390"/>
                <a:gd name="connsiteY10" fmla="*/ 168298 h 168297"/>
                <a:gd name="connsiteX11" fmla="*/ 0 w 193390"/>
                <a:gd name="connsiteY11" fmla="*/ 0 h 168297"/>
                <a:gd name="connsiteX12" fmla="*/ 24731 w 193390"/>
                <a:gd name="connsiteY12" fmla="*/ 0 h 168297"/>
                <a:gd name="connsiteX13" fmla="*/ 93530 w 193390"/>
                <a:gd name="connsiteY13" fmla="*/ 94862 h 168297"/>
                <a:gd name="connsiteX14" fmla="*/ 162592 w 193390"/>
                <a:gd name="connsiteY14" fmla="*/ 0 h 168297"/>
                <a:gd name="connsiteX15" fmla="*/ 193390 w 193390"/>
                <a:gd name="connsiteY15" fmla="*/ 0 h 168297"/>
                <a:gd name="connsiteX16" fmla="*/ 193390 w 193390"/>
                <a:gd name="connsiteY16" fmla="*/ 37162 h 168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90" h="168297">
                  <a:moveTo>
                    <a:pt x="193374" y="37162"/>
                  </a:moveTo>
                  <a:lnTo>
                    <a:pt x="192864" y="37096"/>
                  </a:lnTo>
                  <a:cubicBezTo>
                    <a:pt x="187997" y="36488"/>
                    <a:pt x="183031" y="37113"/>
                    <a:pt x="178591" y="39201"/>
                  </a:cubicBezTo>
                  <a:cubicBezTo>
                    <a:pt x="172376" y="42111"/>
                    <a:pt x="166621" y="47044"/>
                    <a:pt x="161704" y="51879"/>
                  </a:cubicBezTo>
                  <a:lnTo>
                    <a:pt x="161457" y="52125"/>
                  </a:lnTo>
                  <a:cubicBezTo>
                    <a:pt x="157642" y="55891"/>
                    <a:pt x="154140" y="59969"/>
                    <a:pt x="150983" y="64293"/>
                  </a:cubicBezTo>
                  <a:lnTo>
                    <a:pt x="102837" y="130494"/>
                  </a:lnTo>
                  <a:lnTo>
                    <a:pt x="84470" y="130494"/>
                  </a:lnTo>
                  <a:lnTo>
                    <a:pt x="31588" y="57782"/>
                  </a:lnTo>
                  <a:lnTo>
                    <a:pt x="31588" y="168298"/>
                  </a:lnTo>
                  <a:lnTo>
                    <a:pt x="0" y="168298"/>
                  </a:lnTo>
                  <a:lnTo>
                    <a:pt x="0" y="0"/>
                  </a:lnTo>
                  <a:lnTo>
                    <a:pt x="24731" y="0"/>
                  </a:lnTo>
                  <a:lnTo>
                    <a:pt x="93530" y="94862"/>
                  </a:lnTo>
                  <a:lnTo>
                    <a:pt x="162592" y="0"/>
                  </a:lnTo>
                  <a:lnTo>
                    <a:pt x="193390" y="0"/>
                  </a:lnTo>
                  <a:lnTo>
                    <a:pt x="193390" y="37162"/>
                  </a:lnTo>
                  <a:close/>
                </a:path>
              </a:pathLst>
            </a:custGeom>
            <a:grpFill/>
            <a:ln w="1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E2DAAEF-B698-BE71-BE62-792B8C23ED5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1810" y="607263"/>
            <a:ext cx="6406846" cy="566928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9DA8EB5-8115-C1FE-44AF-83BEE0F5D7D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5144" y="463373"/>
            <a:ext cx="2523600" cy="48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7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68" userDrawn="1">
          <p15:clr>
            <a:srgbClr val="FBAE40"/>
          </p15:clr>
        </p15:guide>
        <p15:guide id="2" pos="384" userDrawn="1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5328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A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7DFF05-B806-6824-9A3D-50A8255746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48"/>
          <a:stretch/>
        </p:blipFill>
        <p:spPr>
          <a:xfrm>
            <a:off x="1" y="0"/>
            <a:ext cx="12192000" cy="691618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70D9670-0CA0-CC48-B520-EE3E86FB8A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2540" y="2215189"/>
            <a:ext cx="3109332" cy="673689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6DCE1D79-A282-F840-891F-8285333FE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09604" y="2803092"/>
            <a:ext cx="5575066" cy="65557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lang="en-US" sz="4200" b="0" i="0" kern="1200" spc="0" baseline="0" dirty="0">
                <a:solidFill>
                  <a:schemeClr val="bg1"/>
                </a:solidFill>
                <a:latin typeface="+mn-lt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Automated Defense</a:t>
            </a:r>
          </a:p>
        </p:txBody>
      </p:sp>
      <p:sp>
        <p:nvSpPr>
          <p:cNvPr id="45" name="Slide Number Placeholder 5">
            <a:extLst>
              <a:ext uri="{FF2B5EF4-FFF2-40B4-BE49-F238E27FC236}">
                <a16:creationId xmlns:a16="http://schemas.microsoft.com/office/drawing/2014/main" id="{09D7EFAC-6A9C-470A-A2B7-882CDCA371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2862" y="6336344"/>
            <a:ext cx="4706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+mj-lt"/>
              </a:defRPr>
            </a:lvl1pPr>
          </a:lstStyle>
          <a:p>
            <a:fld id="{2AE23761-D71E-484E-A406-E059CFC204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B1539C4-AB7F-4C91-B066-70DE77C27DB3}"/>
              </a:ext>
            </a:extLst>
          </p:cNvPr>
          <p:cNvSpPr txBox="1"/>
          <p:nvPr userDrawn="1"/>
        </p:nvSpPr>
        <p:spPr>
          <a:xfrm>
            <a:off x="10140070" y="6389601"/>
            <a:ext cx="11112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+mj-lt"/>
              </a:rPr>
              <a:t>©2023 Mandiant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560CDC4-FA44-BE47-9485-02F3224CF33C}"/>
              </a:ext>
            </a:extLst>
          </p:cNvPr>
          <p:cNvGrpSpPr/>
          <p:nvPr userDrawn="1"/>
        </p:nvGrpSpPr>
        <p:grpSpPr>
          <a:xfrm>
            <a:off x="615210" y="6398419"/>
            <a:ext cx="193390" cy="168313"/>
            <a:chOff x="615210" y="6398419"/>
            <a:chExt cx="193390" cy="168313"/>
          </a:xfrm>
          <a:solidFill>
            <a:schemeClr val="bg1">
              <a:alpha val="60000"/>
            </a:schemeClr>
          </a:solidFill>
        </p:grpSpPr>
        <p:sp>
          <p:nvSpPr>
            <p:cNvPr id="6" name="Freeform: Shape 41">
              <a:extLst>
                <a:ext uri="{FF2B5EF4-FFF2-40B4-BE49-F238E27FC236}">
                  <a16:creationId xmlns:a16="http://schemas.microsoft.com/office/drawing/2014/main" id="{FA974926-DD3C-11D0-F828-285138C943D0}"/>
                </a:ext>
              </a:extLst>
            </p:cNvPr>
            <p:cNvSpPr/>
            <p:nvPr/>
          </p:nvSpPr>
          <p:spPr>
            <a:xfrm>
              <a:off x="777456" y="6459785"/>
              <a:ext cx="31127" cy="106947"/>
            </a:xfrm>
            <a:custGeom>
              <a:avLst/>
              <a:gdLst>
                <a:gd name="connsiteX0" fmla="*/ 31127 w 31127"/>
                <a:gd name="connsiteY0" fmla="*/ 0 h 106947"/>
                <a:gd name="connsiteX1" fmla="*/ 0 w 31127"/>
                <a:gd name="connsiteY1" fmla="*/ 31111 h 106947"/>
                <a:gd name="connsiteX2" fmla="*/ 0 w 31127"/>
                <a:gd name="connsiteY2" fmla="*/ 106947 h 106947"/>
                <a:gd name="connsiteX3" fmla="*/ 31127 w 31127"/>
                <a:gd name="connsiteY3" fmla="*/ 106947 h 106947"/>
                <a:gd name="connsiteX4" fmla="*/ 31127 w 31127"/>
                <a:gd name="connsiteY4" fmla="*/ 0 h 10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27" h="106947">
                  <a:moveTo>
                    <a:pt x="31127" y="0"/>
                  </a:moveTo>
                  <a:cubicBezTo>
                    <a:pt x="13944" y="0"/>
                    <a:pt x="0" y="13911"/>
                    <a:pt x="0" y="31111"/>
                  </a:cubicBezTo>
                  <a:lnTo>
                    <a:pt x="0" y="106947"/>
                  </a:lnTo>
                  <a:lnTo>
                    <a:pt x="31127" y="106947"/>
                  </a:lnTo>
                  <a:lnTo>
                    <a:pt x="31127" y="0"/>
                  </a:lnTo>
                  <a:close/>
                </a:path>
              </a:pathLst>
            </a:custGeom>
            <a:grpFill/>
            <a:ln w="1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42">
              <a:extLst>
                <a:ext uri="{FF2B5EF4-FFF2-40B4-BE49-F238E27FC236}">
                  <a16:creationId xmlns:a16="http://schemas.microsoft.com/office/drawing/2014/main" id="{9BE0B97A-8978-4D6C-2981-EA11DE7A207E}"/>
                </a:ext>
              </a:extLst>
            </p:cNvPr>
            <p:cNvSpPr/>
            <p:nvPr/>
          </p:nvSpPr>
          <p:spPr>
            <a:xfrm>
              <a:off x="615210" y="6398419"/>
              <a:ext cx="193390" cy="168297"/>
            </a:xfrm>
            <a:custGeom>
              <a:avLst/>
              <a:gdLst>
                <a:gd name="connsiteX0" fmla="*/ 193374 w 193390"/>
                <a:gd name="connsiteY0" fmla="*/ 37162 h 168297"/>
                <a:gd name="connsiteX1" fmla="*/ 192864 w 193390"/>
                <a:gd name="connsiteY1" fmla="*/ 37096 h 168297"/>
                <a:gd name="connsiteX2" fmla="*/ 178591 w 193390"/>
                <a:gd name="connsiteY2" fmla="*/ 39201 h 168297"/>
                <a:gd name="connsiteX3" fmla="*/ 161704 w 193390"/>
                <a:gd name="connsiteY3" fmla="*/ 51879 h 168297"/>
                <a:gd name="connsiteX4" fmla="*/ 161457 w 193390"/>
                <a:gd name="connsiteY4" fmla="*/ 52125 h 168297"/>
                <a:gd name="connsiteX5" fmla="*/ 150983 w 193390"/>
                <a:gd name="connsiteY5" fmla="*/ 64293 h 168297"/>
                <a:gd name="connsiteX6" fmla="*/ 102837 w 193390"/>
                <a:gd name="connsiteY6" fmla="*/ 130494 h 168297"/>
                <a:gd name="connsiteX7" fmla="*/ 84470 w 193390"/>
                <a:gd name="connsiteY7" fmla="*/ 130494 h 168297"/>
                <a:gd name="connsiteX8" fmla="*/ 31588 w 193390"/>
                <a:gd name="connsiteY8" fmla="*/ 57782 h 168297"/>
                <a:gd name="connsiteX9" fmla="*/ 31588 w 193390"/>
                <a:gd name="connsiteY9" fmla="*/ 168298 h 168297"/>
                <a:gd name="connsiteX10" fmla="*/ 0 w 193390"/>
                <a:gd name="connsiteY10" fmla="*/ 168298 h 168297"/>
                <a:gd name="connsiteX11" fmla="*/ 0 w 193390"/>
                <a:gd name="connsiteY11" fmla="*/ 0 h 168297"/>
                <a:gd name="connsiteX12" fmla="*/ 24731 w 193390"/>
                <a:gd name="connsiteY12" fmla="*/ 0 h 168297"/>
                <a:gd name="connsiteX13" fmla="*/ 93530 w 193390"/>
                <a:gd name="connsiteY13" fmla="*/ 94862 h 168297"/>
                <a:gd name="connsiteX14" fmla="*/ 162592 w 193390"/>
                <a:gd name="connsiteY14" fmla="*/ 0 h 168297"/>
                <a:gd name="connsiteX15" fmla="*/ 193390 w 193390"/>
                <a:gd name="connsiteY15" fmla="*/ 0 h 168297"/>
                <a:gd name="connsiteX16" fmla="*/ 193390 w 193390"/>
                <a:gd name="connsiteY16" fmla="*/ 37162 h 168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90" h="168297">
                  <a:moveTo>
                    <a:pt x="193374" y="37162"/>
                  </a:moveTo>
                  <a:lnTo>
                    <a:pt x="192864" y="37096"/>
                  </a:lnTo>
                  <a:cubicBezTo>
                    <a:pt x="187997" y="36488"/>
                    <a:pt x="183031" y="37113"/>
                    <a:pt x="178591" y="39201"/>
                  </a:cubicBezTo>
                  <a:cubicBezTo>
                    <a:pt x="172376" y="42111"/>
                    <a:pt x="166621" y="47044"/>
                    <a:pt x="161704" y="51879"/>
                  </a:cubicBezTo>
                  <a:lnTo>
                    <a:pt x="161457" y="52125"/>
                  </a:lnTo>
                  <a:cubicBezTo>
                    <a:pt x="157642" y="55891"/>
                    <a:pt x="154140" y="59969"/>
                    <a:pt x="150983" y="64293"/>
                  </a:cubicBezTo>
                  <a:lnTo>
                    <a:pt x="102837" y="130494"/>
                  </a:lnTo>
                  <a:lnTo>
                    <a:pt x="84470" y="130494"/>
                  </a:lnTo>
                  <a:lnTo>
                    <a:pt x="31588" y="57782"/>
                  </a:lnTo>
                  <a:lnTo>
                    <a:pt x="31588" y="168298"/>
                  </a:lnTo>
                  <a:lnTo>
                    <a:pt x="0" y="168298"/>
                  </a:lnTo>
                  <a:lnTo>
                    <a:pt x="0" y="0"/>
                  </a:lnTo>
                  <a:lnTo>
                    <a:pt x="24731" y="0"/>
                  </a:lnTo>
                  <a:lnTo>
                    <a:pt x="93530" y="94862"/>
                  </a:lnTo>
                  <a:lnTo>
                    <a:pt x="162592" y="0"/>
                  </a:lnTo>
                  <a:lnTo>
                    <a:pt x="193390" y="0"/>
                  </a:lnTo>
                  <a:lnTo>
                    <a:pt x="193390" y="37162"/>
                  </a:lnTo>
                  <a:close/>
                </a:path>
              </a:pathLst>
            </a:custGeom>
            <a:grpFill/>
            <a:ln w="1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2EFF4B7E-D011-77C2-9859-6A151397C0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09604" y="3794744"/>
            <a:ext cx="5575066" cy="461962"/>
          </a:xfrm>
        </p:spPr>
        <p:txBody>
          <a:bodyPr lIns="0" tIns="0" rIns="0" bIns="0">
            <a:noAutofit/>
          </a:bodyPr>
          <a:lstStyle>
            <a:lvl1pPr marL="0" indent="0" algn="l" defTabSz="914354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700" b="0" i="0" kern="1200" baseline="0" dirty="0">
                <a:solidFill>
                  <a:schemeClr val="bg1"/>
                </a:solidFill>
                <a:latin typeface="Barlow" pitchFamily="2" charset="77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354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subhead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E5579D-016B-CDE2-AD8B-E11D1252B19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1621" y="553081"/>
            <a:ext cx="5323686" cy="530352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1480628-F10D-D54C-296F-9DFA93D9E5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5144" y="463373"/>
            <a:ext cx="2523600" cy="48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83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 userDrawn="1">
          <p15:clr>
            <a:srgbClr val="FBAE40"/>
          </p15:clr>
        </p15:guide>
        <p15:guide id="3" pos="5328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T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6EF80D6-C18C-B427-2E3D-CC24A49822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48"/>
          <a:stretch/>
        </p:blipFill>
        <p:spPr>
          <a:xfrm>
            <a:off x="1" y="0"/>
            <a:ext cx="12192000" cy="691618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70D9670-0CA0-CC48-B520-EE3E86FB8A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2540" y="2215189"/>
            <a:ext cx="3109332" cy="673689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6DCE1D79-A282-F840-891F-8285333FE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09604" y="2803092"/>
            <a:ext cx="5575066" cy="65557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lang="en-US" sz="4200" b="0" i="0" kern="1200" spc="0" baseline="0" dirty="0">
                <a:solidFill>
                  <a:schemeClr val="bg1"/>
                </a:solidFill>
                <a:latin typeface="+mn-lt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Threat Intelligence</a:t>
            </a:r>
          </a:p>
        </p:txBody>
      </p:sp>
      <p:sp>
        <p:nvSpPr>
          <p:cNvPr id="45" name="Slide Number Placeholder 5">
            <a:extLst>
              <a:ext uri="{FF2B5EF4-FFF2-40B4-BE49-F238E27FC236}">
                <a16:creationId xmlns:a16="http://schemas.microsoft.com/office/drawing/2014/main" id="{09D7EFAC-6A9C-470A-A2B7-882CDCA371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2862" y="6336344"/>
            <a:ext cx="4706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+mj-lt"/>
              </a:defRPr>
            </a:lvl1pPr>
          </a:lstStyle>
          <a:p>
            <a:fld id="{2AE23761-D71E-484E-A406-E059CFC204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B1539C4-AB7F-4C91-B066-70DE77C27DB3}"/>
              </a:ext>
            </a:extLst>
          </p:cNvPr>
          <p:cNvSpPr txBox="1"/>
          <p:nvPr userDrawn="1"/>
        </p:nvSpPr>
        <p:spPr>
          <a:xfrm>
            <a:off x="10140070" y="6389601"/>
            <a:ext cx="11112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+mj-lt"/>
              </a:rPr>
              <a:t>©2023 Mandiant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560CDC4-FA44-BE47-9485-02F3224CF33C}"/>
              </a:ext>
            </a:extLst>
          </p:cNvPr>
          <p:cNvGrpSpPr/>
          <p:nvPr userDrawn="1"/>
        </p:nvGrpSpPr>
        <p:grpSpPr>
          <a:xfrm>
            <a:off x="615210" y="6398419"/>
            <a:ext cx="193390" cy="168313"/>
            <a:chOff x="615210" y="6398419"/>
            <a:chExt cx="193390" cy="168313"/>
          </a:xfrm>
          <a:solidFill>
            <a:schemeClr val="bg1">
              <a:alpha val="60000"/>
            </a:schemeClr>
          </a:solidFill>
        </p:grpSpPr>
        <p:sp>
          <p:nvSpPr>
            <p:cNvPr id="6" name="Freeform: Shape 41">
              <a:extLst>
                <a:ext uri="{FF2B5EF4-FFF2-40B4-BE49-F238E27FC236}">
                  <a16:creationId xmlns:a16="http://schemas.microsoft.com/office/drawing/2014/main" id="{FA974926-DD3C-11D0-F828-285138C943D0}"/>
                </a:ext>
              </a:extLst>
            </p:cNvPr>
            <p:cNvSpPr/>
            <p:nvPr/>
          </p:nvSpPr>
          <p:spPr>
            <a:xfrm>
              <a:off x="777456" y="6459785"/>
              <a:ext cx="31127" cy="106947"/>
            </a:xfrm>
            <a:custGeom>
              <a:avLst/>
              <a:gdLst>
                <a:gd name="connsiteX0" fmla="*/ 31127 w 31127"/>
                <a:gd name="connsiteY0" fmla="*/ 0 h 106947"/>
                <a:gd name="connsiteX1" fmla="*/ 0 w 31127"/>
                <a:gd name="connsiteY1" fmla="*/ 31111 h 106947"/>
                <a:gd name="connsiteX2" fmla="*/ 0 w 31127"/>
                <a:gd name="connsiteY2" fmla="*/ 106947 h 106947"/>
                <a:gd name="connsiteX3" fmla="*/ 31127 w 31127"/>
                <a:gd name="connsiteY3" fmla="*/ 106947 h 106947"/>
                <a:gd name="connsiteX4" fmla="*/ 31127 w 31127"/>
                <a:gd name="connsiteY4" fmla="*/ 0 h 10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27" h="106947">
                  <a:moveTo>
                    <a:pt x="31127" y="0"/>
                  </a:moveTo>
                  <a:cubicBezTo>
                    <a:pt x="13944" y="0"/>
                    <a:pt x="0" y="13911"/>
                    <a:pt x="0" y="31111"/>
                  </a:cubicBezTo>
                  <a:lnTo>
                    <a:pt x="0" y="106947"/>
                  </a:lnTo>
                  <a:lnTo>
                    <a:pt x="31127" y="106947"/>
                  </a:lnTo>
                  <a:lnTo>
                    <a:pt x="31127" y="0"/>
                  </a:lnTo>
                  <a:close/>
                </a:path>
              </a:pathLst>
            </a:custGeom>
            <a:grpFill/>
            <a:ln w="1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42">
              <a:extLst>
                <a:ext uri="{FF2B5EF4-FFF2-40B4-BE49-F238E27FC236}">
                  <a16:creationId xmlns:a16="http://schemas.microsoft.com/office/drawing/2014/main" id="{9BE0B97A-8978-4D6C-2981-EA11DE7A207E}"/>
                </a:ext>
              </a:extLst>
            </p:cNvPr>
            <p:cNvSpPr/>
            <p:nvPr/>
          </p:nvSpPr>
          <p:spPr>
            <a:xfrm>
              <a:off x="615210" y="6398419"/>
              <a:ext cx="193390" cy="168297"/>
            </a:xfrm>
            <a:custGeom>
              <a:avLst/>
              <a:gdLst>
                <a:gd name="connsiteX0" fmla="*/ 193374 w 193390"/>
                <a:gd name="connsiteY0" fmla="*/ 37162 h 168297"/>
                <a:gd name="connsiteX1" fmla="*/ 192864 w 193390"/>
                <a:gd name="connsiteY1" fmla="*/ 37096 h 168297"/>
                <a:gd name="connsiteX2" fmla="*/ 178591 w 193390"/>
                <a:gd name="connsiteY2" fmla="*/ 39201 h 168297"/>
                <a:gd name="connsiteX3" fmla="*/ 161704 w 193390"/>
                <a:gd name="connsiteY3" fmla="*/ 51879 h 168297"/>
                <a:gd name="connsiteX4" fmla="*/ 161457 w 193390"/>
                <a:gd name="connsiteY4" fmla="*/ 52125 h 168297"/>
                <a:gd name="connsiteX5" fmla="*/ 150983 w 193390"/>
                <a:gd name="connsiteY5" fmla="*/ 64293 h 168297"/>
                <a:gd name="connsiteX6" fmla="*/ 102837 w 193390"/>
                <a:gd name="connsiteY6" fmla="*/ 130494 h 168297"/>
                <a:gd name="connsiteX7" fmla="*/ 84470 w 193390"/>
                <a:gd name="connsiteY7" fmla="*/ 130494 h 168297"/>
                <a:gd name="connsiteX8" fmla="*/ 31588 w 193390"/>
                <a:gd name="connsiteY8" fmla="*/ 57782 h 168297"/>
                <a:gd name="connsiteX9" fmla="*/ 31588 w 193390"/>
                <a:gd name="connsiteY9" fmla="*/ 168298 h 168297"/>
                <a:gd name="connsiteX10" fmla="*/ 0 w 193390"/>
                <a:gd name="connsiteY10" fmla="*/ 168298 h 168297"/>
                <a:gd name="connsiteX11" fmla="*/ 0 w 193390"/>
                <a:gd name="connsiteY11" fmla="*/ 0 h 168297"/>
                <a:gd name="connsiteX12" fmla="*/ 24731 w 193390"/>
                <a:gd name="connsiteY12" fmla="*/ 0 h 168297"/>
                <a:gd name="connsiteX13" fmla="*/ 93530 w 193390"/>
                <a:gd name="connsiteY13" fmla="*/ 94862 h 168297"/>
                <a:gd name="connsiteX14" fmla="*/ 162592 w 193390"/>
                <a:gd name="connsiteY14" fmla="*/ 0 h 168297"/>
                <a:gd name="connsiteX15" fmla="*/ 193390 w 193390"/>
                <a:gd name="connsiteY15" fmla="*/ 0 h 168297"/>
                <a:gd name="connsiteX16" fmla="*/ 193390 w 193390"/>
                <a:gd name="connsiteY16" fmla="*/ 37162 h 168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90" h="168297">
                  <a:moveTo>
                    <a:pt x="193374" y="37162"/>
                  </a:moveTo>
                  <a:lnTo>
                    <a:pt x="192864" y="37096"/>
                  </a:lnTo>
                  <a:cubicBezTo>
                    <a:pt x="187997" y="36488"/>
                    <a:pt x="183031" y="37113"/>
                    <a:pt x="178591" y="39201"/>
                  </a:cubicBezTo>
                  <a:cubicBezTo>
                    <a:pt x="172376" y="42111"/>
                    <a:pt x="166621" y="47044"/>
                    <a:pt x="161704" y="51879"/>
                  </a:cubicBezTo>
                  <a:lnTo>
                    <a:pt x="161457" y="52125"/>
                  </a:lnTo>
                  <a:cubicBezTo>
                    <a:pt x="157642" y="55891"/>
                    <a:pt x="154140" y="59969"/>
                    <a:pt x="150983" y="64293"/>
                  </a:cubicBezTo>
                  <a:lnTo>
                    <a:pt x="102837" y="130494"/>
                  </a:lnTo>
                  <a:lnTo>
                    <a:pt x="84470" y="130494"/>
                  </a:lnTo>
                  <a:lnTo>
                    <a:pt x="31588" y="57782"/>
                  </a:lnTo>
                  <a:lnTo>
                    <a:pt x="31588" y="168298"/>
                  </a:lnTo>
                  <a:lnTo>
                    <a:pt x="0" y="168298"/>
                  </a:lnTo>
                  <a:lnTo>
                    <a:pt x="0" y="0"/>
                  </a:lnTo>
                  <a:lnTo>
                    <a:pt x="24731" y="0"/>
                  </a:lnTo>
                  <a:lnTo>
                    <a:pt x="93530" y="94862"/>
                  </a:lnTo>
                  <a:lnTo>
                    <a:pt x="162592" y="0"/>
                  </a:lnTo>
                  <a:lnTo>
                    <a:pt x="193390" y="0"/>
                  </a:lnTo>
                  <a:lnTo>
                    <a:pt x="193390" y="37162"/>
                  </a:lnTo>
                  <a:close/>
                </a:path>
              </a:pathLst>
            </a:custGeom>
            <a:grpFill/>
            <a:ln w="1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2EFF4B7E-D011-77C2-9859-6A151397C0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09604" y="3794744"/>
            <a:ext cx="5575066" cy="461962"/>
          </a:xfrm>
        </p:spPr>
        <p:txBody>
          <a:bodyPr lIns="0" tIns="0" rIns="0" bIns="0">
            <a:noAutofit/>
          </a:bodyPr>
          <a:lstStyle>
            <a:lvl1pPr marL="0" indent="0" algn="l" defTabSz="914354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700" b="0" i="0" kern="1200" baseline="0" dirty="0">
                <a:solidFill>
                  <a:schemeClr val="bg1"/>
                </a:solidFill>
                <a:latin typeface="Barlow" pitchFamily="2" charset="77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354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subhead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4A3DBD-EF24-6129-E48D-3734F822C6E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3669" y="384223"/>
            <a:ext cx="7065585" cy="546479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1C0506A-6C20-6E92-B13D-F759C6507D3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5144" y="463373"/>
            <a:ext cx="2523600" cy="48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706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 userDrawn="1">
          <p15:clr>
            <a:srgbClr val="FBAE40"/>
          </p15:clr>
        </p15:guide>
        <p15:guide id="3" pos="5328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AS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FD4AF64-9FC8-889D-A99D-D7357E9917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48"/>
          <a:stretch/>
        </p:blipFill>
        <p:spPr>
          <a:xfrm>
            <a:off x="1" y="0"/>
            <a:ext cx="12192000" cy="691618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70D9670-0CA0-CC48-B520-EE3E86FB8A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2540" y="2215189"/>
            <a:ext cx="3109332" cy="673689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6DCE1D79-A282-F840-891F-8285333FE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09604" y="2803092"/>
            <a:ext cx="5575066" cy="65557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lang="en-US" sz="4200" b="0" i="0" kern="1200" spc="0" baseline="0" dirty="0">
                <a:solidFill>
                  <a:schemeClr val="bg1"/>
                </a:solidFill>
                <a:latin typeface="+mn-lt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Attack Surface Management</a:t>
            </a:r>
          </a:p>
        </p:txBody>
      </p:sp>
      <p:sp>
        <p:nvSpPr>
          <p:cNvPr id="45" name="Slide Number Placeholder 5">
            <a:extLst>
              <a:ext uri="{FF2B5EF4-FFF2-40B4-BE49-F238E27FC236}">
                <a16:creationId xmlns:a16="http://schemas.microsoft.com/office/drawing/2014/main" id="{09D7EFAC-6A9C-470A-A2B7-882CDCA371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2862" y="6336344"/>
            <a:ext cx="4706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+mj-lt"/>
              </a:defRPr>
            </a:lvl1pPr>
          </a:lstStyle>
          <a:p>
            <a:fld id="{2AE23761-D71E-484E-A406-E059CFC204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B1539C4-AB7F-4C91-B066-70DE77C27DB3}"/>
              </a:ext>
            </a:extLst>
          </p:cNvPr>
          <p:cNvSpPr txBox="1"/>
          <p:nvPr userDrawn="1"/>
        </p:nvSpPr>
        <p:spPr>
          <a:xfrm>
            <a:off x="10140070" y="6389601"/>
            <a:ext cx="11112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+mj-lt"/>
              </a:rPr>
              <a:t>©2023 Mandiant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560CDC4-FA44-BE47-9485-02F3224CF33C}"/>
              </a:ext>
            </a:extLst>
          </p:cNvPr>
          <p:cNvGrpSpPr/>
          <p:nvPr userDrawn="1"/>
        </p:nvGrpSpPr>
        <p:grpSpPr>
          <a:xfrm>
            <a:off x="615210" y="6398419"/>
            <a:ext cx="193390" cy="168313"/>
            <a:chOff x="615210" y="6398419"/>
            <a:chExt cx="193390" cy="168313"/>
          </a:xfrm>
          <a:solidFill>
            <a:schemeClr val="bg1">
              <a:alpha val="60000"/>
            </a:schemeClr>
          </a:solidFill>
        </p:grpSpPr>
        <p:sp>
          <p:nvSpPr>
            <p:cNvPr id="6" name="Freeform: Shape 41">
              <a:extLst>
                <a:ext uri="{FF2B5EF4-FFF2-40B4-BE49-F238E27FC236}">
                  <a16:creationId xmlns:a16="http://schemas.microsoft.com/office/drawing/2014/main" id="{FA974926-DD3C-11D0-F828-285138C943D0}"/>
                </a:ext>
              </a:extLst>
            </p:cNvPr>
            <p:cNvSpPr/>
            <p:nvPr/>
          </p:nvSpPr>
          <p:spPr>
            <a:xfrm>
              <a:off x="777456" y="6459785"/>
              <a:ext cx="31127" cy="106947"/>
            </a:xfrm>
            <a:custGeom>
              <a:avLst/>
              <a:gdLst>
                <a:gd name="connsiteX0" fmla="*/ 31127 w 31127"/>
                <a:gd name="connsiteY0" fmla="*/ 0 h 106947"/>
                <a:gd name="connsiteX1" fmla="*/ 0 w 31127"/>
                <a:gd name="connsiteY1" fmla="*/ 31111 h 106947"/>
                <a:gd name="connsiteX2" fmla="*/ 0 w 31127"/>
                <a:gd name="connsiteY2" fmla="*/ 106947 h 106947"/>
                <a:gd name="connsiteX3" fmla="*/ 31127 w 31127"/>
                <a:gd name="connsiteY3" fmla="*/ 106947 h 106947"/>
                <a:gd name="connsiteX4" fmla="*/ 31127 w 31127"/>
                <a:gd name="connsiteY4" fmla="*/ 0 h 10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27" h="106947">
                  <a:moveTo>
                    <a:pt x="31127" y="0"/>
                  </a:moveTo>
                  <a:cubicBezTo>
                    <a:pt x="13944" y="0"/>
                    <a:pt x="0" y="13911"/>
                    <a:pt x="0" y="31111"/>
                  </a:cubicBezTo>
                  <a:lnTo>
                    <a:pt x="0" y="106947"/>
                  </a:lnTo>
                  <a:lnTo>
                    <a:pt x="31127" y="106947"/>
                  </a:lnTo>
                  <a:lnTo>
                    <a:pt x="31127" y="0"/>
                  </a:lnTo>
                  <a:close/>
                </a:path>
              </a:pathLst>
            </a:custGeom>
            <a:grpFill/>
            <a:ln w="1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42">
              <a:extLst>
                <a:ext uri="{FF2B5EF4-FFF2-40B4-BE49-F238E27FC236}">
                  <a16:creationId xmlns:a16="http://schemas.microsoft.com/office/drawing/2014/main" id="{9BE0B97A-8978-4D6C-2981-EA11DE7A207E}"/>
                </a:ext>
              </a:extLst>
            </p:cNvPr>
            <p:cNvSpPr/>
            <p:nvPr/>
          </p:nvSpPr>
          <p:spPr>
            <a:xfrm>
              <a:off x="615210" y="6398419"/>
              <a:ext cx="193390" cy="168297"/>
            </a:xfrm>
            <a:custGeom>
              <a:avLst/>
              <a:gdLst>
                <a:gd name="connsiteX0" fmla="*/ 193374 w 193390"/>
                <a:gd name="connsiteY0" fmla="*/ 37162 h 168297"/>
                <a:gd name="connsiteX1" fmla="*/ 192864 w 193390"/>
                <a:gd name="connsiteY1" fmla="*/ 37096 h 168297"/>
                <a:gd name="connsiteX2" fmla="*/ 178591 w 193390"/>
                <a:gd name="connsiteY2" fmla="*/ 39201 h 168297"/>
                <a:gd name="connsiteX3" fmla="*/ 161704 w 193390"/>
                <a:gd name="connsiteY3" fmla="*/ 51879 h 168297"/>
                <a:gd name="connsiteX4" fmla="*/ 161457 w 193390"/>
                <a:gd name="connsiteY4" fmla="*/ 52125 h 168297"/>
                <a:gd name="connsiteX5" fmla="*/ 150983 w 193390"/>
                <a:gd name="connsiteY5" fmla="*/ 64293 h 168297"/>
                <a:gd name="connsiteX6" fmla="*/ 102837 w 193390"/>
                <a:gd name="connsiteY6" fmla="*/ 130494 h 168297"/>
                <a:gd name="connsiteX7" fmla="*/ 84470 w 193390"/>
                <a:gd name="connsiteY7" fmla="*/ 130494 h 168297"/>
                <a:gd name="connsiteX8" fmla="*/ 31588 w 193390"/>
                <a:gd name="connsiteY8" fmla="*/ 57782 h 168297"/>
                <a:gd name="connsiteX9" fmla="*/ 31588 w 193390"/>
                <a:gd name="connsiteY9" fmla="*/ 168298 h 168297"/>
                <a:gd name="connsiteX10" fmla="*/ 0 w 193390"/>
                <a:gd name="connsiteY10" fmla="*/ 168298 h 168297"/>
                <a:gd name="connsiteX11" fmla="*/ 0 w 193390"/>
                <a:gd name="connsiteY11" fmla="*/ 0 h 168297"/>
                <a:gd name="connsiteX12" fmla="*/ 24731 w 193390"/>
                <a:gd name="connsiteY12" fmla="*/ 0 h 168297"/>
                <a:gd name="connsiteX13" fmla="*/ 93530 w 193390"/>
                <a:gd name="connsiteY13" fmla="*/ 94862 h 168297"/>
                <a:gd name="connsiteX14" fmla="*/ 162592 w 193390"/>
                <a:gd name="connsiteY14" fmla="*/ 0 h 168297"/>
                <a:gd name="connsiteX15" fmla="*/ 193390 w 193390"/>
                <a:gd name="connsiteY15" fmla="*/ 0 h 168297"/>
                <a:gd name="connsiteX16" fmla="*/ 193390 w 193390"/>
                <a:gd name="connsiteY16" fmla="*/ 37162 h 168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90" h="168297">
                  <a:moveTo>
                    <a:pt x="193374" y="37162"/>
                  </a:moveTo>
                  <a:lnTo>
                    <a:pt x="192864" y="37096"/>
                  </a:lnTo>
                  <a:cubicBezTo>
                    <a:pt x="187997" y="36488"/>
                    <a:pt x="183031" y="37113"/>
                    <a:pt x="178591" y="39201"/>
                  </a:cubicBezTo>
                  <a:cubicBezTo>
                    <a:pt x="172376" y="42111"/>
                    <a:pt x="166621" y="47044"/>
                    <a:pt x="161704" y="51879"/>
                  </a:cubicBezTo>
                  <a:lnTo>
                    <a:pt x="161457" y="52125"/>
                  </a:lnTo>
                  <a:cubicBezTo>
                    <a:pt x="157642" y="55891"/>
                    <a:pt x="154140" y="59969"/>
                    <a:pt x="150983" y="64293"/>
                  </a:cubicBezTo>
                  <a:lnTo>
                    <a:pt x="102837" y="130494"/>
                  </a:lnTo>
                  <a:lnTo>
                    <a:pt x="84470" y="130494"/>
                  </a:lnTo>
                  <a:lnTo>
                    <a:pt x="31588" y="57782"/>
                  </a:lnTo>
                  <a:lnTo>
                    <a:pt x="31588" y="168298"/>
                  </a:lnTo>
                  <a:lnTo>
                    <a:pt x="0" y="168298"/>
                  </a:lnTo>
                  <a:lnTo>
                    <a:pt x="0" y="0"/>
                  </a:lnTo>
                  <a:lnTo>
                    <a:pt x="24731" y="0"/>
                  </a:lnTo>
                  <a:lnTo>
                    <a:pt x="93530" y="94862"/>
                  </a:lnTo>
                  <a:lnTo>
                    <a:pt x="162592" y="0"/>
                  </a:lnTo>
                  <a:lnTo>
                    <a:pt x="193390" y="0"/>
                  </a:lnTo>
                  <a:lnTo>
                    <a:pt x="193390" y="37162"/>
                  </a:lnTo>
                  <a:close/>
                </a:path>
              </a:pathLst>
            </a:custGeom>
            <a:grpFill/>
            <a:ln w="1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2EFF4B7E-D011-77C2-9859-6A151397C0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09604" y="4357563"/>
            <a:ext cx="5575066" cy="461962"/>
          </a:xfrm>
        </p:spPr>
        <p:txBody>
          <a:bodyPr lIns="0" tIns="0" rIns="0" bIns="0">
            <a:noAutofit/>
          </a:bodyPr>
          <a:lstStyle>
            <a:lvl1pPr marL="0" indent="0" algn="l" defTabSz="914354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700" b="0" i="0" kern="1200" baseline="0" dirty="0">
                <a:solidFill>
                  <a:schemeClr val="bg1"/>
                </a:solidFill>
                <a:latin typeface="Barlow" pitchFamily="2" charset="77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354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subhead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25A637-7158-8249-EC09-9F592135A0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4886" y="139714"/>
            <a:ext cx="6068027" cy="5155492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7D44072-EB7D-ACE2-35AB-69113059DEE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5144" y="463373"/>
            <a:ext cx="2523600" cy="48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546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V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C125CA4-95E0-0089-41FC-5B3CFB2925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48"/>
          <a:stretch/>
        </p:blipFill>
        <p:spPr>
          <a:xfrm>
            <a:off x="1" y="0"/>
            <a:ext cx="12192000" cy="691618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70D9670-0CA0-CC48-B520-EE3E86FB8A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2540" y="2215189"/>
            <a:ext cx="3109332" cy="673689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6DCE1D79-A282-F840-891F-8285333FE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09604" y="2803092"/>
            <a:ext cx="5575066" cy="65557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lang="en-US" sz="4200" b="0" i="0" kern="1200" spc="0" baseline="0" dirty="0">
                <a:solidFill>
                  <a:schemeClr val="bg1"/>
                </a:solidFill>
                <a:latin typeface="+mn-lt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Security Validation</a:t>
            </a:r>
          </a:p>
        </p:txBody>
      </p:sp>
      <p:sp>
        <p:nvSpPr>
          <p:cNvPr id="45" name="Slide Number Placeholder 5">
            <a:extLst>
              <a:ext uri="{FF2B5EF4-FFF2-40B4-BE49-F238E27FC236}">
                <a16:creationId xmlns:a16="http://schemas.microsoft.com/office/drawing/2014/main" id="{09D7EFAC-6A9C-470A-A2B7-882CDCA371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2862" y="6336344"/>
            <a:ext cx="4706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+mj-lt"/>
              </a:defRPr>
            </a:lvl1pPr>
          </a:lstStyle>
          <a:p>
            <a:fld id="{2AE23761-D71E-484E-A406-E059CFC204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B1539C4-AB7F-4C91-B066-70DE77C27DB3}"/>
              </a:ext>
            </a:extLst>
          </p:cNvPr>
          <p:cNvSpPr txBox="1"/>
          <p:nvPr userDrawn="1"/>
        </p:nvSpPr>
        <p:spPr>
          <a:xfrm>
            <a:off x="10140070" y="6389601"/>
            <a:ext cx="11112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+mj-lt"/>
              </a:rPr>
              <a:t>©2023 Mandiant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560CDC4-FA44-BE47-9485-02F3224CF33C}"/>
              </a:ext>
            </a:extLst>
          </p:cNvPr>
          <p:cNvGrpSpPr/>
          <p:nvPr userDrawn="1"/>
        </p:nvGrpSpPr>
        <p:grpSpPr>
          <a:xfrm>
            <a:off x="615210" y="6398419"/>
            <a:ext cx="193390" cy="168313"/>
            <a:chOff x="615210" y="6398419"/>
            <a:chExt cx="193390" cy="168313"/>
          </a:xfrm>
          <a:solidFill>
            <a:schemeClr val="bg1">
              <a:alpha val="60000"/>
            </a:schemeClr>
          </a:solidFill>
        </p:grpSpPr>
        <p:sp>
          <p:nvSpPr>
            <p:cNvPr id="6" name="Freeform: Shape 41">
              <a:extLst>
                <a:ext uri="{FF2B5EF4-FFF2-40B4-BE49-F238E27FC236}">
                  <a16:creationId xmlns:a16="http://schemas.microsoft.com/office/drawing/2014/main" id="{FA974926-DD3C-11D0-F828-285138C943D0}"/>
                </a:ext>
              </a:extLst>
            </p:cNvPr>
            <p:cNvSpPr/>
            <p:nvPr/>
          </p:nvSpPr>
          <p:spPr>
            <a:xfrm>
              <a:off x="777456" y="6459785"/>
              <a:ext cx="31127" cy="106947"/>
            </a:xfrm>
            <a:custGeom>
              <a:avLst/>
              <a:gdLst>
                <a:gd name="connsiteX0" fmla="*/ 31127 w 31127"/>
                <a:gd name="connsiteY0" fmla="*/ 0 h 106947"/>
                <a:gd name="connsiteX1" fmla="*/ 0 w 31127"/>
                <a:gd name="connsiteY1" fmla="*/ 31111 h 106947"/>
                <a:gd name="connsiteX2" fmla="*/ 0 w 31127"/>
                <a:gd name="connsiteY2" fmla="*/ 106947 h 106947"/>
                <a:gd name="connsiteX3" fmla="*/ 31127 w 31127"/>
                <a:gd name="connsiteY3" fmla="*/ 106947 h 106947"/>
                <a:gd name="connsiteX4" fmla="*/ 31127 w 31127"/>
                <a:gd name="connsiteY4" fmla="*/ 0 h 10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27" h="106947">
                  <a:moveTo>
                    <a:pt x="31127" y="0"/>
                  </a:moveTo>
                  <a:cubicBezTo>
                    <a:pt x="13944" y="0"/>
                    <a:pt x="0" y="13911"/>
                    <a:pt x="0" y="31111"/>
                  </a:cubicBezTo>
                  <a:lnTo>
                    <a:pt x="0" y="106947"/>
                  </a:lnTo>
                  <a:lnTo>
                    <a:pt x="31127" y="106947"/>
                  </a:lnTo>
                  <a:lnTo>
                    <a:pt x="31127" y="0"/>
                  </a:lnTo>
                  <a:close/>
                </a:path>
              </a:pathLst>
            </a:custGeom>
            <a:grpFill/>
            <a:ln w="1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42">
              <a:extLst>
                <a:ext uri="{FF2B5EF4-FFF2-40B4-BE49-F238E27FC236}">
                  <a16:creationId xmlns:a16="http://schemas.microsoft.com/office/drawing/2014/main" id="{9BE0B97A-8978-4D6C-2981-EA11DE7A207E}"/>
                </a:ext>
              </a:extLst>
            </p:cNvPr>
            <p:cNvSpPr/>
            <p:nvPr/>
          </p:nvSpPr>
          <p:spPr>
            <a:xfrm>
              <a:off x="615210" y="6398419"/>
              <a:ext cx="193390" cy="168297"/>
            </a:xfrm>
            <a:custGeom>
              <a:avLst/>
              <a:gdLst>
                <a:gd name="connsiteX0" fmla="*/ 193374 w 193390"/>
                <a:gd name="connsiteY0" fmla="*/ 37162 h 168297"/>
                <a:gd name="connsiteX1" fmla="*/ 192864 w 193390"/>
                <a:gd name="connsiteY1" fmla="*/ 37096 h 168297"/>
                <a:gd name="connsiteX2" fmla="*/ 178591 w 193390"/>
                <a:gd name="connsiteY2" fmla="*/ 39201 h 168297"/>
                <a:gd name="connsiteX3" fmla="*/ 161704 w 193390"/>
                <a:gd name="connsiteY3" fmla="*/ 51879 h 168297"/>
                <a:gd name="connsiteX4" fmla="*/ 161457 w 193390"/>
                <a:gd name="connsiteY4" fmla="*/ 52125 h 168297"/>
                <a:gd name="connsiteX5" fmla="*/ 150983 w 193390"/>
                <a:gd name="connsiteY5" fmla="*/ 64293 h 168297"/>
                <a:gd name="connsiteX6" fmla="*/ 102837 w 193390"/>
                <a:gd name="connsiteY6" fmla="*/ 130494 h 168297"/>
                <a:gd name="connsiteX7" fmla="*/ 84470 w 193390"/>
                <a:gd name="connsiteY7" fmla="*/ 130494 h 168297"/>
                <a:gd name="connsiteX8" fmla="*/ 31588 w 193390"/>
                <a:gd name="connsiteY8" fmla="*/ 57782 h 168297"/>
                <a:gd name="connsiteX9" fmla="*/ 31588 w 193390"/>
                <a:gd name="connsiteY9" fmla="*/ 168298 h 168297"/>
                <a:gd name="connsiteX10" fmla="*/ 0 w 193390"/>
                <a:gd name="connsiteY10" fmla="*/ 168298 h 168297"/>
                <a:gd name="connsiteX11" fmla="*/ 0 w 193390"/>
                <a:gd name="connsiteY11" fmla="*/ 0 h 168297"/>
                <a:gd name="connsiteX12" fmla="*/ 24731 w 193390"/>
                <a:gd name="connsiteY12" fmla="*/ 0 h 168297"/>
                <a:gd name="connsiteX13" fmla="*/ 93530 w 193390"/>
                <a:gd name="connsiteY13" fmla="*/ 94862 h 168297"/>
                <a:gd name="connsiteX14" fmla="*/ 162592 w 193390"/>
                <a:gd name="connsiteY14" fmla="*/ 0 h 168297"/>
                <a:gd name="connsiteX15" fmla="*/ 193390 w 193390"/>
                <a:gd name="connsiteY15" fmla="*/ 0 h 168297"/>
                <a:gd name="connsiteX16" fmla="*/ 193390 w 193390"/>
                <a:gd name="connsiteY16" fmla="*/ 37162 h 168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90" h="168297">
                  <a:moveTo>
                    <a:pt x="193374" y="37162"/>
                  </a:moveTo>
                  <a:lnTo>
                    <a:pt x="192864" y="37096"/>
                  </a:lnTo>
                  <a:cubicBezTo>
                    <a:pt x="187997" y="36488"/>
                    <a:pt x="183031" y="37113"/>
                    <a:pt x="178591" y="39201"/>
                  </a:cubicBezTo>
                  <a:cubicBezTo>
                    <a:pt x="172376" y="42111"/>
                    <a:pt x="166621" y="47044"/>
                    <a:pt x="161704" y="51879"/>
                  </a:cubicBezTo>
                  <a:lnTo>
                    <a:pt x="161457" y="52125"/>
                  </a:lnTo>
                  <a:cubicBezTo>
                    <a:pt x="157642" y="55891"/>
                    <a:pt x="154140" y="59969"/>
                    <a:pt x="150983" y="64293"/>
                  </a:cubicBezTo>
                  <a:lnTo>
                    <a:pt x="102837" y="130494"/>
                  </a:lnTo>
                  <a:lnTo>
                    <a:pt x="84470" y="130494"/>
                  </a:lnTo>
                  <a:lnTo>
                    <a:pt x="31588" y="57782"/>
                  </a:lnTo>
                  <a:lnTo>
                    <a:pt x="31588" y="168298"/>
                  </a:lnTo>
                  <a:lnTo>
                    <a:pt x="0" y="168298"/>
                  </a:lnTo>
                  <a:lnTo>
                    <a:pt x="0" y="0"/>
                  </a:lnTo>
                  <a:lnTo>
                    <a:pt x="24731" y="0"/>
                  </a:lnTo>
                  <a:lnTo>
                    <a:pt x="93530" y="94862"/>
                  </a:lnTo>
                  <a:lnTo>
                    <a:pt x="162592" y="0"/>
                  </a:lnTo>
                  <a:lnTo>
                    <a:pt x="193390" y="0"/>
                  </a:lnTo>
                  <a:lnTo>
                    <a:pt x="193390" y="37162"/>
                  </a:lnTo>
                  <a:close/>
                </a:path>
              </a:pathLst>
            </a:custGeom>
            <a:grpFill/>
            <a:ln w="1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2EFF4B7E-D011-77C2-9859-6A151397C0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09604" y="3794744"/>
            <a:ext cx="5575066" cy="461962"/>
          </a:xfrm>
        </p:spPr>
        <p:txBody>
          <a:bodyPr lIns="0" tIns="0" rIns="0" bIns="0">
            <a:noAutofit/>
          </a:bodyPr>
          <a:lstStyle>
            <a:lvl1pPr marL="0" indent="0" algn="l" defTabSz="914354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700" b="0" i="0" kern="1200" baseline="0" dirty="0">
                <a:solidFill>
                  <a:schemeClr val="bg1"/>
                </a:solidFill>
                <a:latin typeface="Barlow" pitchFamily="2" charset="77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354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subhead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174FF7-B94E-8CDF-9F03-8510474D30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3793" y="215060"/>
            <a:ext cx="5923618" cy="508831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17F69A7-1B60-18B9-96FB-171EC37CCCD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5144" y="463373"/>
            <a:ext cx="2523600" cy="48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11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M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AD1F9EE-A8BC-5ACF-2189-F0E9A100B0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48"/>
          <a:stretch/>
        </p:blipFill>
        <p:spPr>
          <a:xfrm>
            <a:off x="1" y="0"/>
            <a:ext cx="12192000" cy="6916189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6DCE1D79-A282-F840-891F-8285333FE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09604" y="2803092"/>
            <a:ext cx="5575066" cy="65557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lang="en-US" sz="4200" b="0" i="0" kern="1200" spc="0" baseline="0" dirty="0">
                <a:solidFill>
                  <a:schemeClr val="bg1"/>
                </a:solidFill>
                <a:latin typeface="+mn-lt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Mandiant Services</a:t>
            </a:r>
          </a:p>
        </p:txBody>
      </p:sp>
      <p:sp>
        <p:nvSpPr>
          <p:cNvPr id="45" name="Slide Number Placeholder 5">
            <a:extLst>
              <a:ext uri="{FF2B5EF4-FFF2-40B4-BE49-F238E27FC236}">
                <a16:creationId xmlns:a16="http://schemas.microsoft.com/office/drawing/2014/main" id="{09D7EFAC-6A9C-470A-A2B7-882CDCA371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2862" y="6336344"/>
            <a:ext cx="4706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+mj-lt"/>
              </a:defRPr>
            </a:lvl1pPr>
          </a:lstStyle>
          <a:p>
            <a:fld id="{2AE23761-D71E-484E-A406-E059CFC204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B1539C4-AB7F-4C91-B066-70DE77C27DB3}"/>
              </a:ext>
            </a:extLst>
          </p:cNvPr>
          <p:cNvSpPr txBox="1"/>
          <p:nvPr userDrawn="1"/>
        </p:nvSpPr>
        <p:spPr>
          <a:xfrm>
            <a:off x="10140070" y="6389601"/>
            <a:ext cx="11112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+mj-lt"/>
              </a:rPr>
              <a:t>©2023 Mandiant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560CDC4-FA44-BE47-9485-02F3224CF33C}"/>
              </a:ext>
            </a:extLst>
          </p:cNvPr>
          <p:cNvGrpSpPr/>
          <p:nvPr userDrawn="1"/>
        </p:nvGrpSpPr>
        <p:grpSpPr>
          <a:xfrm>
            <a:off x="615210" y="6398419"/>
            <a:ext cx="193390" cy="168313"/>
            <a:chOff x="615210" y="6398419"/>
            <a:chExt cx="193390" cy="168313"/>
          </a:xfrm>
          <a:solidFill>
            <a:schemeClr val="bg1">
              <a:alpha val="60000"/>
            </a:schemeClr>
          </a:solidFill>
        </p:grpSpPr>
        <p:sp>
          <p:nvSpPr>
            <p:cNvPr id="6" name="Freeform: Shape 41">
              <a:extLst>
                <a:ext uri="{FF2B5EF4-FFF2-40B4-BE49-F238E27FC236}">
                  <a16:creationId xmlns:a16="http://schemas.microsoft.com/office/drawing/2014/main" id="{FA974926-DD3C-11D0-F828-285138C943D0}"/>
                </a:ext>
              </a:extLst>
            </p:cNvPr>
            <p:cNvSpPr/>
            <p:nvPr/>
          </p:nvSpPr>
          <p:spPr>
            <a:xfrm>
              <a:off x="777456" y="6459785"/>
              <a:ext cx="31127" cy="106947"/>
            </a:xfrm>
            <a:custGeom>
              <a:avLst/>
              <a:gdLst>
                <a:gd name="connsiteX0" fmla="*/ 31127 w 31127"/>
                <a:gd name="connsiteY0" fmla="*/ 0 h 106947"/>
                <a:gd name="connsiteX1" fmla="*/ 0 w 31127"/>
                <a:gd name="connsiteY1" fmla="*/ 31111 h 106947"/>
                <a:gd name="connsiteX2" fmla="*/ 0 w 31127"/>
                <a:gd name="connsiteY2" fmla="*/ 106947 h 106947"/>
                <a:gd name="connsiteX3" fmla="*/ 31127 w 31127"/>
                <a:gd name="connsiteY3" fmla="*/ 106947 h 106947"/>
                <a:gd name="connsiteX4" fmla="*/ 31127 w 31127"/>
                <a:gd name="connsiteY4" fmla="*/ 0 h 10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27" h="106947">
                  <a:moveTo>
                    <a:pt x="31127" y="0"/>
                  </a:moveTo>
                  <a:cubicBezTo>
                    <a:pt x="13944" y="0"/>
                    <a:pt x="0" y="13911"/>
                    <a:pt x="0" y="31111"/>
                  </a:cubicBezTo>
                  <a:lnTo>
                    <a:pt x="0" y="106947"/>
                  </a:lnTo>
                  <a:lnTo>
                    <a:pt x="31127" y="106947"/>
                  </a:lnTo>
                  <a:lnTo>
                    <a:pt x="31127" y="0"/>
                  </a:lnTo>
                  <a:close/>
                </a:path>
              </a:pathLst>
            </a:custGeom>
            <a:grpFill/>
            <a:ln w="1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42">
              <a:extLst>
                <a:ext uri="{FF2B5EF4-FFF2-40B4-BE49-F238E27FC236}">
                  <a16:creationId xmlns:a16="http://schemas.microsoft.com/office/drawing/2014/main" id="{9BE0B97A-8978-4D6C-2981-EA11DE7A207E}"/>
                </a:ext>
              </a:extLst>
            </p:cNvPr>
            <p:cNvSpPr/>
            <p:nvPr/>
          </p:nvSpPr>
          <p:spPr>
            <a:xfrm>
              <a:off x="615210" y="6398419"/>
              <a:ext cx="193390" cy="168297"/>
            </a:xfrm>
            <a:custGeom>
              <a:avLst/>
              <a:gdLst>
                <a:gd name="connsiteX0" fmla="*/ 193374 w 193390"/>
                <a:gd name="connsiteY0" fmla="*/ 37162 h 168297"/>
                <a:gd name="connsiteX1" fmla="*/ 192864 w 193390"/>
                <a:gd name="connsiteY1" fmla="*/ 37096 h 168297"/>
                <a:gd name="connsiteX2" fmla="*/ 178591 w 193390"/>
                <a:gd name="connsiteY2" fmla="*/ 39201 h 168297"/>
                <a:gd name="connsiteX3" fmla="*/ 161704 w 193390"/>
                <a:gd name="connsiteY3" fmla="*/ 51879 h 168297"/>
                <a:gd name="connsiteX4" fmla="*/ 161457 w 193390"/>
                <a:gd name="connsiteY4" fmla="*/ 52125 h 168297"/>
                <a:gd name="connsiteX5" fmla="*/ 150983 w 193390"/>
                <a:gd name="connsiteY5" fmla="*/ 64293 h 168297"/>
                <a:gd name="connsiteX6" fmla="*/ 102837 w 193390"/>
                <a:gd name="connsiteY6" fmla="*/ 130494 h 168297"/>
                <a:gd name="connsiteX7" fmla="*/ 84470 w 193390"/>
                <a:gd name="connsiteY7" fmla="*/ 130494 h 168297"/>
                <a:gd name="connsiteX8" fmla="*/ 31588 w 193390"/>
                <a:gd name="connsiteY8" fmla="*/ 57782 h 168297"/>
                <a:gd name="connsiteX9" fmla="*/ 31588 w 193390"/>
                <a:gd name="connsiteY9" fmla="*/ 168298 h 168297"/>
                <a:gd name="connsiteX10" fmla="*/ 0 w 193390"/>
                <a:gd name="connsiteY10" fmla="*/ 168298 h 168297"/>
                <a:gd name="connsiteX11" fmla="*/ 0 w 193390"/>
                <a:gd name="connsiteY11" fmla="*/ 0 h 168297"/>
                <a:gd name="connsiteX12" fmla="*/ 24731 w 193390"/>
                <a:gd name="connsiteY12" fmla="*/ 0 h 168297"/>
                <a:gd name="connsiteX13" fmla="*/ 93530 w 193390"/>
                <a:gd name="connsiteY13" fmla="*/ 94862 h 168297"/>
                <a:gd name="connsiteX14" fmla="*/ 162592 w 193390"/>
                <a:gd name="connsiteY14" fmla="*/ 0 h 168297"/>
                <a:gd name="connsiteX15" fmla="*/ 193390 w 193390"/>
                <a:gd name="connsiteY15" fmla="*/ 0 h 168297"/>
                <a:gd name="connsiteX16" fmla="*/ 193390 w 193390"/>
                <a:gd name="connsiteY16" fmla="*/ 37162 h 168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90" h="168297">
                  <a:moveTo>
                    <a:pt x="193374" y="37162"/>
                  </a:moveTo>
                  <a:lnTo>
                    <a:pt x="192864" y="37096"/>
                  </a:lnTo>
                  <a:cubicBezTo>
                    <a:pt x="187997" y="36488"/>
                    <a:pt x="183031" y="37113"/>
                    <a:pt x="178591" y="39201"/>
                  </a:cubicBezTo>
                  <a:cubicBezTo>
                    <a:pt x="172376" y="42111"/>
                    <a:pt x="166621" y="47044"/>
                    <a:pt x="161704" y="51879"/>
                  </a:cubicBezTo>
                  <a:lnTo>
                    <a:pt x="161457" y="52125"/>
                  </a:lnTo>
                  <a:cubicBezTo>
                    <a:pt x="157642" y="55891"/>
                    <a:pt x="154140" y="59969"/>
                    <a:pt x="150983" y="64293"/>
                  </a:cubicBezTo>
                  <a:lnTo>
                    <a:pt x="102837" y="130494"/>
                  </a:lnTo>
                  <a:lnTo>
                    <a:pt x="84470" y="130494"/>
                  </a:lnTo>
                  <a:lnTo>
                    <a:pt x="31588" y="57782"/>
                  </a:lnTo>
                  <a:lnTo>
                    <a:pt x="31588" y="168298"/>
                  </a:lnTo>
                  <a:lnTo>
                    <a:pt x="0" y="168298"/>
                  </a:lnTo>
                  <a:lnTo>
                    <a:pt x="0" y="0"/>
                  </a:lnTo>
                  <a:lnTo>
                    <a:pt x="24731" y="0"/>
                  </a:lnTo>
                  <a:lnTo>
                    <a:pt x="93530" y="94862"/>
                  </a:lnTo>
                  <a:lnTo>
                    <a:pt x="162592" y="0"/>
                  </a:lnTo>
                  <a:lnTo>
                    <a:pt x="193390" y="0"/>
                  </a:lnTo>
                  <a:lnTo>
                    <a:pt x="193390" y="37162"/>
                  </a:lnTo>
                  <a:close/>
                </a:path>
              </a:pathLst>
            </a:custGeom>
            <a:grpFill/>
            <a:ln w="1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2EFF4B7E-D011-77C2-9859-6A151397C0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09604" y="3794744"/>
            <a:ext cx="5575066" cy="461962"/>
          </a:xfrm>
        </p:spPr>
        <p:txBody>
          <a:bodyPr lIns="0" tIns="0" rIns="0" bIns="0">
            <a:noAutofit/>
          </a:bodyPr>
          <a:lstStyle>
            <a:lvl1pPr marL="0" indent="0" algn="l" defTabSz="914354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700" b="0" i="0" kern="1200" baseline="0" dirty="0">
                <a:solidFill>
                  <a:schemeClr val="bg1"/>
                </a:solidFill>
                <a:latin typeface="Barlow" pitchFamily="2" charset="77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354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subhead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55A811-40FF-58E4-3E06-6DE401EDC9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1044" y="598517"/>
            <a:ext cx="5732887" cy="5107709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9C1A23EC-B3C4-E65F-D895-2CAAFA2C92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09600" y="2488056"/>
            <a:ext cx="2827253" cy="279347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Tx/>
              <a:buNone/>
              <a:defRPr lang="en-US" sz="1051" b="0" i="0" u="none" kern="1000" cap="all" spc="15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354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chemeClr val="accent5"/>
              </a:buClr>
              <a:buFontTx/>
              <a:buNone/>
              <a:tabLst/>
            </a:pPr>
            <a:r>
              <a:rPr lang="en-US" dirty="0"/>
              <a:t>Optional label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A93C934-54C9-5FA9-3CD2-BC0371EB39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5144" y="463373"/>
            <a:ext cx="2523600" cy="48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38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19">
            <a:extLst>
              <a:ext uri="{FF2B5EF4-FFF2-40B4-BE49-F238E27FC236}">
                <a16:creationId xmlns:a16="http://schemas.microsoft.com/office/drawing/2014/main" id="{EF0287D8-DF5A-7F4A-97E0-B36F4D638601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78942" y="1627632"/>
            <a:ext cx="5303520" cy="4347840"/>
          </a:xfrm>
        </p:spPr>
        <p:txBody>
          <a:bodyPr rIns="0"/>
          <a:lstStyle>
            <a:lvl1pPr>
              <a:defRPr b="0" i="0">
                <a:solidFill>
                  <a:schemeClr val="tx1"/>
                </a:solidFill>
                <a:latin typeface="+mj-lt"/>
              </a:defRPr>
            </a:lvl1pPr>
            <a:lvl2pPr>
              <a:defRPr b="0" i="0">
                <a:solidFill>
                  <a:schemeClr val="tx1"/>
                </a:solidFill>
                <a:latin typeface="+mj-lt"/>
              </a:defRPr>
            </a:lvl2pPr>
            <a:lvl3pPr>
              <a:defRPr b="0" i="0">
                <a:solidFill>
                  <a:schemeClr val="tx1"/>
                </a:solidFill>
                <a:latin typeface="+mj-lt"/>
              </a:defRPr>
            </a:lvl3pPr>
            <a:lvl4pPr marL="515914" indent="-115882">
              <a:buFont typeface="Arial" panose="020B0604020202020204" pitchFamily="34" charset="0"/>
              <a:buChar char="•"/>
              <a:tabLst/>
              <a:defRPr b="0" i="0">
                <a:solidFill>
                  <a:schemeClr val="tx1"/>
                </a:solidFill>
                <a:latin typeface="+mj-lt"/>
              </a:defRPr>
            </a:lvl4pPr>
            <a:lvl5pPr>
              <a:defRPr b="0" i="0">
                <a:solidFill>
                  <a:schemeClr val="tx1"/>
                </a:solidFill>
                <a:latin typeface="+mj-lt"/>
              </a:defRPr>
            </a:lvl5pPr>
            <a:lvl6pPr>
              <a:defRPr b="0" i="0">
                <a:solidFill>
                  <a:schemeClr val="tx1"/>
                </a:solidFill>
                <a:latin typeface="+mj-lt"/>
              </a:defRPr>
            </a:lvl6pPr>
          </a:lstStyle>
          <a:p>
            <a:pPr lvl="0"/>
            <a:r>
              <a:rPr lang="en-US" dirty="0"/>
              <a:t>Edit first level formatting. For bullets, highlight text and click </a:t>
            </a:r>
            <a:r>
              <a:rPr lang="en-US" b="1" dirty="0"/>
              <a:t>Increase Indent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E6A790E-6B3A-0344-A9C4-90D297BCF1C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2648" y="1627632"/>
            <a:ext cx="5303520" cy="4347840"/>
          </a:xfrm>
        </p:spPr>
        <p:txBody>
          <a:bodyPr rIns="0"/>
          <a:lstStyle>
            <a:lvl1pPr>
              <a:defRPr sz="2200" b="0" i="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1pPr>
            <a:lvl2pPr>
              <a:defRPr b="0" i="0">
                <a:solidFill>
                  <a:schemeClr val="tx1"/>
                </a:solidFill>
                <a:latin typeface="+mj-lt"/>
              </a:defRPr>
            </a:lvl2pPr>
            <a:lvl3pPr>
              <a:defRPr b="0" i="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3pPr>
            <a:lvl4pPr marL="515914" indent="-115882">
              <a:tabLst/>
              <a:defRPr b="0" i="0">
                <a:solidFill>
                  <a:schemeClr val="tx1"/>
                </a:solidFill>
                <a:latin typeface="+mj-lt"/>
                <a:cs typeface="Calibri Light" panose="020F0302020204030204" pitchFamily="34" charset="0"/>
              </a:defRPr>
            </a:lvl4pPr>
            <a:lvl5pPr>
              <a:defRPr b="0" i="0">
                <a:solidFill>
                  <a:schemeClr val="tx1"/>
                </a:solidFill>
                <a:latin typeface="+mj-lt"/>
                <a:cs typeface="Calibri Light" panose="020F0302020204030204" pitchFamily="34" charset="0"/>
              </a:defRPr>
            </a:lvl5pPr>
            <a:lvl6pPr>
              <a:defRPr b="0" i="0">
                <a:solidFill>
                  <a:schemeClr val="tx1"/>
                </a:solidFill>
                <a:latin typeface="+mj-lt"/>
              </a:defRPr>
            </a:lvl6pPr>
          </a:lstStyle>
          <a:p>
            <a:pPr lvl="0"/>
            <a:r>
              <a:rPr lang="en-US" dirty="0"/>
              <a:t>Edit first level formatting. For bullets, highlight text and click </a:t>
            </a:r>
            <a:r>
              <a:rPr lang="en-US" b="1" dirty="0"/>
              <a:t>Increase Indent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11579D1B-A70B-4E40-8FEB-4091D1FFC1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2862" y="6336344"/>
            <a:ext cx="4706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+mj-lt"/>
              </a:defRPr>
            </a:lvl1pPr>
          </a:lstStyle>
          <a:p>
            <a:fld id="{2AE23761-D71E-484E-A406-E059CFC204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AAF6132-D200-CCEB-EC38-E42D415D43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208788"/>
            <a:ext cx="10960904" cy="9144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8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Edit Headline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7FA1E5C-1617-0709-3C49-B68CFA78B4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12648" y="1223772"/>
            <a:ext cx="10960904" cy="310896"/>
          </a:xfrm>
        </p:spPr>
        <p:txBody>
          <a:bodyPr vert="horz" lIns="0" tIns="0" rIns="91440" bIns="91440" rtlCol="0">
            <a:noAutofit/>
          </a:bodyPr>
          <a:lstStyle>
            <a:lvl1pPr>
              <a:defRPr lang="en-US" sz="180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subhead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58EA44A-402A-484F-EC55-4A81665E39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1189" y="345948"/>
            <a:ext cx="3557587" cy="283464"/>
          </a:xfrm>
        </p:spPr>
        <p:txBody>
          <a:bodyPr anchor="b" anchorCtr="0"/>
          <a:lstStyle>
            <a:lvl1pPr>
              <a:defRPr lang="en-US" sz="1051" b="1" i="0" kern="1200" spc="151" baseline="0" dirty="0">
                <a:solidFill>
                  <a:schemeClr val="tx1"/>
                </a:solidFill>
                <a:latin typeface="Barlow SemiBold" pitchFamily="2" charset="77"/>
                <a:ea typeface="+mn-ea"/>
                <a:cs typeface="Calibri" panose="020F0502020204030204" pitchFamily="34" charset="0"/>
              </a:defRPr>
            </a:lvl1pPr>
          </a:lstStyle>
          <a:p>
            <a:pPr marL="7937" lvl="0" indent="0" algn="l" defTabSz="914354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chemeClr val="accent5"/>
              </a:buClr>
              <a:buFont typeface="Arial" panose="020B0604020202020204" pitchFamily="34" charset="0"/>
              <a:buNone/>
              <a:tabLst/>
            </a:pPr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90787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M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9F28C9-D41D-CE34-19F5-2877AC800F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48"/>
          <a:stretch/>
        </p:blipFill>
        <p:spPr>
          <a:xfrm>
            <a:off x="0" y="336649"/>
            <a:ext cx="12192000" cy="6916189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6DCE1D79-A282-F840-891F-8285333FE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09604" y="2803092"/>
            <a:ext cx="5575066" cy="65557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lang="en-US" sz="4200" b="0" i="0" kern="1200" spc="0" baseline="0" dirty="0">
                <a:solidFill>
                  <a:schemeClr val="bg1"/>
                </a:solidFill>
                <a:latin typeface="+mn-lt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Mandiant Consulting</a:t>
            </a:r>
          </a:p>
        </p:txBody>
      </p:sp>
      <p:sp>
        <p:nvSpPr>
          <p:cNvPr id="45" name="Slide Number Placeholder 5">
            <a:extLst>
              <a:ext uri="{FF2B5EF4-FFF2-40B4-BE49-F238E27FC236}">
                <a16:creationId xmlns:a16="http://schemas.microsoft.com/office/drawing/2014/main" id="{09D7EFAC-6A9C-470A-A2B7-882CDCA371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2862" y="6336344"/>
            <a:ext cx="4706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+mj-lt"/>
              </a:defRPr>
            </a:lvl1pPr>
          </a:lstStyle>
          <a:p>
            <a:fld id="{2AE23761-D71E-484E-A406-E059CFC204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B1539C4-AB7F-4C91-B066-70DE77C27DB3}"/>
              </a:ext>
            </a:extLst>
          </p:cNvPr>
          <p:cNvSpPr txBox="1"/>
          <p:nvPr userDrawn="1"/>
        </p:nvSpPr>
        <p:spPr>
          <a:xfrm>
            <a:off x="10140070" y="6389601"/>
            <a:ext cx="11112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+mj-lt"/>
              </a:rPr>
              <a:t>©2023 Mandiant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560CDC4-FA44-BE47-9485-02F3224CF33C}"/>
              </a:ext>
            </a:extLst>
          </p:cNvPr>
          <p:cNvGrpSpPr/>
          <p:nvPr userDrawn="1"/>
        </p:nvGrpSpPr>
        <p:grpSpPr>
          <a:xfrm>
            <a:off x="615210" y="6398419"/>
            <a:ext cx="193390" cy="168313"/>
            <a:chOff x="615210" y="6398419"/>
            <a:chExt cx="193390" cy="168313"/>
          </a:xfrm>
          <a:solidFill>
            <a:schemeClr val="bg1">
              <a:alpha val="60000"/>
            </a:schemeClr>
          </a:solidFill>
        </p:grpSpPr>
        <p:sp>
          <p:nvSpPr>
            <p:cNvPr id="6" name="Freeform: Shape 41">
              <a:extLst>
                <a:ext uri="{FF2B5EF4-FFF2-40B4-BE49-F238E27FC236}">
                  <a16:creationId xmlns:a16="http://schemas.microsoft.com/office/drawing/2014/main" id="{FA974926-DD3C-11D0-F828-285138C943D0}"/>
                </a:ext>
              </a:extLst>
            </p:cNvPr>
            <p:cNvSpPr/>
            <p:nvPr/>
          </p:nvSpPr>
          <p:spPr>
            <a:xfrm>
              <a:off x="777456" y="6459785"/>
              <a:ext cx="31127" cy="106947"/>
            </a:xfrm>
            <a:custGeom>
              <a:avLst/>
              <a:gdLst>
                <a:gd name="connsiteX0" fmla="*/ 31127 w 31127"/>
                <a:gd name="connsiteY0" fmla="*/ 0 h 106947"/>
                <a:gd name="connsiteX1" fmla="*/ 0 w 31127"/>
                <a:gd name="connsiteY1" fmla="*/ 31111 h 106947"/>
                <a:gd name="connsiteX2" fmla="*/ 0 w 31127"/>
                <a:gd name="connsiteY2" fmla="*/ 106947 h 106947"/>
                <a:gd name="connsiteX3" fmla="*/ 31127 w 31127"/>
                <a:gd name="connsiteY3" fmla="*/ 106947 h 106947"/>
                <a:gd name="connsiteX4" fmla="*/ 31127 w 31127"/>
                <a:gd name="connsiteY4" fmla="*/ 0 h 10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27" h="106947">
                  <a:moveTo>
                    <a:pt x="31127" y="0"/>
                  </a:moveTo>
                  <a:cubicBezTo>
                    <a:pt x="13944" y="0"/>
                    <a:pt x="0" y="13911"/>
                    <a:pt x="0" y="31111"/>
                  </a:cubicBezTo>
                  <a:lnTo>
                    <a:pt x="0" y="106947"/>
                  </a:lnTo>
                  <a:lnTo>
                    <a:pt x="31127" y="106947"/>
                  </a:lnTo>
                  <a:lnTo>
                    <a:pt x="31127" y="0"/>
                  </a:lnTo>
                  <a:close/>
                </a:path>
              </a:pathLst>
            </a:custGeom>
            <a:grpFill/>
            <a:ln w="1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42">
              <a:extLst>
                <a:ext uri="{FF2B5EF4-FFF2-40B4-BE49-F238E27FC236}">
                  <a16:creationId xmlns:a16="http://schemas.microsoft.com/office/drawing/2014/main" id="{9BE0B97A-8978-4D6C-2981-EA11DE7A207E}"/>
                </a:ext>
              </a:extLst>
            </p:cNvPr>
            <p:cNvSpPr/>
            <p:nvPr/>
          </p:nvSpPr>
          <p:spPr>
            <a:xfrm>
              <a:off x="615210" y="6398419"/>
              <a:ext cx="193390" cy="168297"/>
            </a:xfrm>
            <a:custGeom>
              <a:avLst/>
              <a:gdLst>
                <a:gd name="connsiteX0" fmla="*/ 193374 w 193390"/>
                <a:gd name="connsiteY0" fmla="*/ 37162 h 168297"/>
                <a:gd name="connsiteX1" fmla="*/ 192864 w 193390"/>
                <a:gd name="connsiteY1" fmla="*/ 37096 h 168297"/>
                <a:gd name="connsiteX2" fmla="*/ 178591 w 193390"/>
                <a:gd name="connsiteY2" fmla="*/ 39201 h 168297"/>
                <a:gd name="connsiteX3" fmla="*/ 161704 w 193390"/>
                <a:gd name="connsiteY3" fmla="*/ 51879 h 168297"/>
                <a:gd name="connsiteX4" fmla="*/ 161457 w 193390"/>
                <a:gd name="connsiteY4" fmla="*/ 52125 h 168297"/>
                <a:gd name="connsiteX5" fmla="*/ 150983 w 193390"/>
                <a:gd name="connsiteY5" fmla="*/ 64293 h 168297"/>
                <a:gd name="connsiteX6" fmla="*/ 102837 w 193390"/>
                <a:gd name="connsiteY6" fmla="*/ 130494 h 168297"/>
                <a:gd name="connsiteX7" fmla="*/ 84470 w 193390"/>
                <a:gd name="connsiteY7" fmla="*/ 130494 h 168297"/>
                <a:gd name="connsiteX8" fmla="*/ 31588 w 193390"/>
                <a:gd name="connsiteY8" fmla="*/ 57782 h 168297"/>
                <a:gd name="connsiteX9" fmla="*/ 31588 w 193390"/>
                <a:gd name="connsiteY9" fmla="*/ 168298 h 168297"/>
                <a:gd name="connsiteX10" fmla="*/ 0 w 193390"/>
                <a:gd name="connsiteY10" fmla="*/ 168298 h 168297"/>
                <a:gd name="connsiteX11" fmla="*/ 0 w 193390"/>
                <a:gd name="connsiteY11" fmla="*/ 0 h 168297"/>
                <a:gd name="connsiteX12" fmla="*/ 24731 w 193390"/>
                <a:gd name="connsiteY12" fmla="*/ 0 h 168297"/>
                <a:gd name="connsiteX13" fmla="*/ 93530 w 193390"/>
                <a:gd name="connsiteY13" fmla="*/ 94862 h 168297"/>
                <a:gd name="connsiteX14" fmla="*/ 162592 w 193390"/>
                <a:gd name="connsiteY14" fmla="*/ 0 h 168297"/>
                <a:gd name="connsiteX15" fmla="*/ 193390 w 193390"/>
                <a:gd name="connsiteY15" fmla="*/ 0 h 168297"/>
                <a:gd name="connsiteX16" fmla="*/ 193390 w 193390"/>
                <a:gd name="connsiteY16" fmla="*/ 37162 h 168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90" h="168297">
                  <a:moveTo>
                    <a:pt x="193374" y="37162"/>
                  </a:moveTo>
                  <a:lnTo>
                    <a:pt x="192864" y="37096"/>
                  </a:lnTo>
                  <a:cubicBezTo>
                    <a:pt x="187997" y="36488"/>
                    <a:pt x="183031" y="37113"/>
                    <a:pt x="178591" y="39201"/>
                  </a:cubicBezTo>
                  <a:cubicBezTo>
                    <a:pt x="172376" y="42111"/>
                    <a:pt x="166621" y="47044"/>
                    <a:pt x="161704" y="51879"/>
                  </a:cubicBezTo>
                  <a:lnTo>
                    <a:pt x="161457" y="52125"/>
                  </a:lnTo>
                  <a:cubicBezTo>
                    <a:pt x="157642" y="55891"/>
                    <a:pt x="154140" y="59969"/>
                    <a:pt x="150983" y="64293"/>
                  </a:cubicBezTo>
                  <a:lnTo>
                    <a:pt x="102837" y="130494"/>
                  </a:lnTo>
                  <a:lnTo>
                    <a:pt x="84470" y="130494"/>
                  </a:lnTo>
                  <a:lnTo>
                    <a:pt x="31588" y="57782"/>
                  </a:lnTo>
                  <a:lnTo>
                    <a:pt x="31588" y="168298"/>
                  </a:lnTo>
                  <a:lnTo>
                    <a:pt x="0" y="168298"/>
                  </a:lnTo>
                  <a:lnTo>
                    <a:pt x="0" y="0"/>
                  </a:lnTo>
                  <a:lnTo>
                    <a:pt x="24731" y="0"/>
                  </a:lnTo>
                  <a:lnTo>
                    <a:pt x="93530" y="94862"/>
                  </a:lnTo>
                  <a:lnTo>
                    <a:pt x="162592" y="0"/>
                  </a:lnTo>
                  <a:lnTo>
                    <a:pt x="193390" y="0"/>
                  </a:lnTo>
                  <a:lnTo>
                    <a:pt x="193390" y="37162"/>
                  </a:lnTo>
                  <a:close/>
                </a:path>
              </a:pathLst>
            </a:custGeom>
            <a:grpFill/>
            <a:ln w="1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2EFF4B7E-D011-77C2-9859-6A151397C0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09604" y="3794744"/>
            <a:ext cx="5575066" cy="461962"/>
          </a:xfrm>
        </p:spPr>
        <p:txBody>
          <a:bodyPr lIns="0" tIns="0" rIns="0" bIns="0">
            <a:noAutofit/>
          </a:bodyPr>
          <a:lstStyle>
            <a:lvl1pPr marL="0" indent="0" algn="l" defTabSz="914354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700" b="0" i="0" kern="1200" baseline="0" dirty="0">
                <a:solidFill>
                  <a:schemeClr val="bg1"/>
                </a:solidFill>
                <a:latin typeface="Barlow" pitchFamily="2" charset="77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354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subhead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DCD384-D719-2C3B-C2C4-97B94B2A22D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6925" y="418689"/>
            <a:ext cx="5674136" cy="5499927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B6FEF1B7-CE0E-E80D-8BA9-DA2ACF9E79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09600" y="2488056"/>
            <a:ext cx="2827253" cy="279347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Tx/>
              <a:buNone/>
              <a:defRPr lang="en-US" sz="1051" b="0" i="0" u="none" kern="1000" cap="all" spc="15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354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chemeClr val="accent5"/>
              </a:buClr>
              <a:buFontTx/>
              <a:buNone/>
              <a:tabLst/>
            </a:pPr>
            <a:r>
              <a:rPr lang="en-US" dirty="0"/>
              <a:t>Optional label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B429F2F-28BC-4642-51D1-645AF0F44A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5144" y="463373"/>
            <a:ext cx="2523600" cy="48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592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-Light B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42D80D8C-3E72-D147-A643-D18F289336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3044" y="2135430"/>
            <a:ext cx="1684352" cy="367714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2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Edit first level formatting. For bullets, highlight text and click </a:t>
            </a:r>
            <a:r>
              <a:rPr lang="en-US" b="1" dirty="0"/>
              <a:t>Increase Indent</a:t>
            </a:r>
            <a:endParaRPr lang="en-US" dirty="0"/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Text Placeholder 12">
            <a:extLst>
              <a:ext uri="{FF2B5EF4-FFF2-40B4-BE49-F238E27FC236}">
                <a16:creationId xmlns:a16="http://schemas.microsoft.com/office/drawing/2014/main" id="{025412A7-255D-5F40-8C77-27061391356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542558" y="2135430"/>
            <a:ext cx="1737360" cy="367714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2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Edit first level formatting. For bullets, highlight text and click </a:t>
            </a:r>
            <a:r>
              <a:rPr lang="en-US" b="1" dirty="0"/>
              <a:t>Increase Indent</a:t>
            </a:r>
            <a:endParaRPr lang="en-US" dirty="0"/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2" name="Text Placeholder 12">
            <a:extLst>
              <a:ext uri="{FF2B5EF4-FFF2-40B4-BE49-F238E27FC236}">
                <a16:creationId xmlns:a16="http://schemas.microsoft.com/office/drawing/2014/main" id="{FC211ACE-EA7D-8148-A552-60886E324F2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383372" y="2135430"/>
            <a:ext cx="1737360" cy="367714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2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Edit first level formatting. For bullets, highlight text and click </a:t>
            </a:r>
            <a:r>
              <a:rPr lang="en-US" b="1" dirty="0"/>
              <a:t>Increase Indent</a:t>
            </a:r>
            <a:endParaRPr lang="en-US" dirty="0"/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F6669685-B46A-804B-B0C6-A56BB224ED4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36462" y="2135430"/>
            <a:ext cx="1737360" cy="367714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2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Edit first level formatting. For bullets, highlight text and click </a:t>
            </a:r>
            <a:r>
              <a:rPr lang="en-US" b="1" dirty="0"/>
              <a:t>Increase Indent</a:t>
            </a:r>
            <a:endParaRPr lang="en-US" dirty="0"/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ADD3D544-580E-F04E-BB07-0839CAC7513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054520" y="2135430"/>
            <a:ext cx="1737360" cy="367714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2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Edit first level formatting. For bullets, highlight text and click </a:t>
            </a:r>
            <a:r>
              <a:rPr lang="en-US" b="1" dirty="0"/>
              <a:t>Increase Indent</a:t>
            </a:r>
            <a:endParaRPr lang="en-US" dirty="0"/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Text Placeholder 12">
            <a:extLst>
              <a:ext uri="{FF2B5EF4-FFF2-40B4-BE49-F238E27FC236}">
                <a16:creationId xmlns:a16="http://schemas.microsoft.com/office/drawing/2014/main" id="{2CCC8EAC-E3BB-074C-9973-DCA3C01C71F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896445" y="2135430"/>
            <a:ext cx="1737360" cy="367714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2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Edit first level formatting. For bullets, highlight text and click </a:t>
            </a:r>
            <a:r>
              <a:rPr lang="en-US" b="1" dirty="0"/>
              <a:t>Increase Indent</a:t>
            </a:r>
            <a:endParaRPr lang="en-US" dirty="0"/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80890CB1-3A8C-5348-A867-D782ED739B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208788"/>
            <a:ext cx="10960904" cy="9144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8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Edit Headline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E3A587EC-9C0D-F841-A3ED-DFD4AAB0308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12648" y="1223772"/>
            <a:ext cx="10960904" cy="310896"/>
          </a:xfrm>
        </p:spPr>
        <p:txBody>
          <a:bodyPr vert="horz" lIns="0" tIns="0" rIns="91440" bIns="91440" rtlCol="0">
            <a:noAutofit/>
          </a:bodyPr>
          <a:lstStyle>
            <a:lvl1pPr>
              <a:defRPr lang="en-US" sz="180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subhead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64B56544-22D4-3345-94C6-7D79B850F69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1189" y="345948"/>
            <a:ext cx="3557587" cy="283464"/>
          </a:xfrm>
        </p:spPr>
        <p:txBody>
          <a:bodyPr anchor="b" anchorCtr="0"/>
          <a:lstStyle>
            <a:lvl1pPr>
              <a:defRPr lang="en-US" sz="1051" b="1" i="0" kern="1200" spc="151" baseline="0" dirty="0">
                <a:solidFill>
                  <a:schemeClr val="tx1"/>
                </a:solidFill>
                <a:latin typeface="Barlow SemiBold" pitchFamily="2" charset="77"/>
                <a:ea typeface="+mn-ea"/>
                <a:cs typeface="Calibri" panose="020F0502020204030204" pitchFamily="34" charset="0"/>
              </a:defRPr>
            </a:lvl1pPr>
          </a:lstStyle>
          <a:p>
            <a:pPr marL="7937" lvl="0" indent="0" algn="l" defTabSz="914354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chemeClr val="accent5"/>
              </a:buClr>
              <a:buFont typeface="Arial" panose="020B0604020202020204" pitchFamily="34" charset="0"/>
              <a:buNone/>
              <a:tabLst/>
            </a:pPr>
            <a:r>
              <a:rPr lang="en-US" dirty="0"/>
              <a:t>OPTIONAL LABEL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EB70E5-330B-594E-A09D-4408EDC7B3F8}"/>
              </a:ext>
            </a:extLst>
          </p:cNvPr>
          <p:cNvSpPr txBox="1"/>
          <p:nvPr userDrawn="1"/>
        </p:nvSpPr>
        <p:spPr>
          <a:xfrm>
            <a:off x="4098925" y="1983762"/>
            <a:ext cx="0" cy="0"/>
          </a:xfrm>
          <a:prstGeom prst="rect">
            <a:avLst/>
          </a:prstGeom>
          <a:noFill/>
        </p:spPr>
        <p:txBody>
          <a:bodyPr wrap="none" lIns="0" rtlCol="0">
            <a:noAutofit/>
          </a:bodyPr>
          <a:lstStyle/>
          <a:p>
            <a:pPr algn="l"/>
            <a:endParaRPr lang="en-US" dirty="0" err="1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28BB45BD-4A07-468C-9BB1-EF6B682FE5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2862" y="6336344"/>
            <a:ext cx="4706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+mj-lt"/>
              </a:defRPr>
            </a:lvl1pPr>
          </a:lstStyle>
          <a:p>
            <a:fld id="{2AE23761-D71E-484E-A406-E059CFC204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24CA412-8361-B61B-16D8-F5E7E88B3B12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2373981" y="2129322"/>
            <a:ext cx="0" cy="367714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18772B8-262E-EF6A-3B22-25CAA0125BA7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214795" y="2129322"/>
            <a:ext cx="0" cy="367714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80DDC1F-F1FF-E0EC-9DEF-36DAC47852E5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6052989" y="2129322"/>
            <a:ext cx="0" cy="367714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039394-7786-2535-1CDF-14DE2FB2F959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7885943" y="2129322"/>
            <a:ext cx="0" cy="367714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8BE4BD7-17E7-5431-CA98-17BCE827E44C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9727867" y="2129322"/>
            <a:ext cx="0" cy="367714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F72D415-B950-FB5E-4E95-D77EE64C4373}"/>
              </a:ext>
            </a:extLst>
          </p:cNvPr>
          <p:cNvSpPr txBox="1"/>
          <p:nvPr userDrawn="1"/>
        </p:nvSpPr>
        <p:spPr>
          <a:xfrm>
            <a:off x="703044" y="1792025"/>
            <a:ext cx="1639574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1400" dirty="0">
                <a:solidFill>
                  <a:schemeClr val="accent5"/>
                </a:solidFill>
                <a:latin typeface="Barlow SemiBold" pitchFamily="2" charset="77"/>
              </a:rPr>
              <a:t>Date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01D184-BFB5-F7B8-14E4-0A5E8172E5EB}"/>
              </a:ext>
            </a:extLst>
          </p:cNvPr>
          <p:cNvSpPr txBox="1"/>
          <p:nvPr userDrawn="1"/>
        </p:nvSpPr>
        <p:spPr>
          <a:xfrm>
            <a:off x="2542558" y="1802260"/>
            <a:ext cx="1639574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1400" dirty="0">
                <a:solidFill>
                  <a:schemeClr val="accent5"/>
                </a:solidFill>
                <a:latin typeface="Barlow SemiBold" pitchFamily="2" charset="77"/>
              </a:rPr>
              <a:t>Date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111FAB-358E-FE53-60BD-660A7480853A}"/>
              </a:ext>
            </a:extLst>
          </p:cNvPr>
          <p:cNvSpPr txBox="1"/>
          <p:nvPr userDrawn="1"/>
        </p:nvSpPr>
        <p:spPr>
          <a:xfrm>
            <a:off x="6236462" y="1792024"/>
            <a:ext cx="1639574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1400" dirty="0">
                <a:solidFill>
                  <a:schemeClr val="accent5"/>
                </a:solidFill>
                <a:latin typeface="Barlow SemiBold" pitchFamily="2" charset="77"/>
              </a:rPr>
              <a:t>Date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A706D3-118E-9942-7501-B9549545446B}"/>
              </a:ext>
            </a:extLst>
          </p:cNvPr>
          <p:cNvSpPr txBox="1"/>
          <p:nvPr userDrawn="1"/>
        </p:nvSpPr>
        <p:spPr>
          <a:xfrm>
            <a:off x="4396948" y="1794681"/>
            <a:ext cx="1639574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1400" dirty="0">
                <a:solidFill>
                  <a:schemeClr val="accent5"/>
                </a:solidFill>
                <a:latin typeface="Barlow SemiBold" pitchFamily="2" charset="77"/>
              </a:rPr>
              <a:t>Date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C69428-7B6C-EA0A-A5FD-A096FC0E7A86}"/>
              </a:ext>
            </a:extLst>
          </p:cNvPr>
          <p:cNvSpPr txBox="1"/>
          <p:nvPr userDrawn="1"/>
        </p:nvSpPr>
        <p:spPr>
          <a:xfrm>
            <a:off x="9833288" y="1790534"/>
            <a:ext cx="1639574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1400" dirty="0">
                <a:solidFill>
                  <a:schemeClr val="accent5"/>
                </a:solidFill>
                <a:latin typeface="Barlow SemiBold" pitchFamily="2" charset="77"/>
              </a:rPr>
              <a:t>Date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B39933-8B75-10F0-8133-C9DF85DFDBD4}"/>
              </a:ext>
            </a:extLst>
          </p:cNvPr>
          <p:cNvSpPr txBox="1"/>
          <p:nvPr userDrawn="1"/>
        </p:nvSpPr>
        <p:spPr>
          <a:xfrm>
            <a:off x="8034875" y="1802259"/>
            <a:ext cx="1639574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1400" dirty="0">
                <a:solidFill>
                  <a:schemeClr val="accent5"/>
                </a:solidFill>
                <a:latin typeface="Barlow SemiBold" pitchFamily="2" charset="77"/>
              </a:rPr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939300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FB396FA-0FFB-4D9A-BE9C-7FA97A4E9A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2862" y="6336344"/>
            <a:ext cx="4706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+mj-lt"/>
              </a:defRPr>
            </a:lvl1pPr>
          </a:lstStyle>
          <a:p>
            <a:fld id="{2AE23761-D71E-484E-A406-E059CFC204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4096D5EC-3DE5-D78D-76C2-AE91867324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632" y="4234256"/>
            <a:ext cx="4953000" cy="261610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lang="en-US" sz="1100" b="0" i="0" kern="1200" cap="all" spc="0" baseline="0" dirty="0">
                <a:solidFill>
                  <a:schemeClr val="tx1"/>
                </a:solidFill>
                <a:latin typeface="Barlow SemiBold" pitchFamily="2" charset="77"/>
                <a:ea typeface="+mn-ea"/>
                <a:cs typeface="+mn-cs"/>
              </a:defRPr>
            </a:lvl1pPr>
          </a:lstStyle>
          <a:p>
            <a:pPr marL="0" lvl="0" indent="0" algn="l" defTabSz="914354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chemeClr val="accent5"/>
              </a:buClr>
              <a:buFontTx/>
              <a:buNone/>
              <a:tabLst/>
            </a:pPr>
            <a:r>
              <a:rPr lang="en-US" dirty="0"/>
              <a:t>Edit Company Name</a:t>
            </a:r>
          </a:p>
        </p:txBody>
      </p:sp>
      <p:sp>
        <p:nvSpPr>
          <p:cNvPr id="11" name="Text Placeholder 30">
            <a:extLst>
              <a:ext uri="{FF2B5EF4-FFF2-40B4-BE49-F238E27FC236}">
                <a16:creationId xmlns:a16="http://schemas.microsoft.com/office/drawing/2014/main" id="{9CFAB51F-6E96-CC42-EF27-19D9CBDD3A9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36141" y="2346892"/>
            <a:ext cx="5085272" cy="1736725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lang="en-US" sz="3000" b="0" i="0" kern="1200" dirty="0">
                <a:solidFill>
                  <a:schemeClr val="tx1"/>
                </a:solidFill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defRPr>
            </a:lvl1pPr>
          </a:lstStyle>
          <a:p>
            <a:pPr lvl="0"/>
            <a:r>
              <a:rPr lang="en-US" dirty="0"/>
              <a:t>Click to edit quote text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9AEC005C-5BF5-6732-E307-627C44CE09A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2648" y="345948"/>
            <a:ext cx="3557587" cy="283464"/>
          </a:xfrm>
        </p:spPr>
        <p:txBody>
          <a:bodyPr anchor="b" anchorCtr="0"/>
          <a:lstStyle>
            <a:lvl1pPr>
              <a:defRPr lang="en-US" sz="1051" b="1" i="0" kern="1200" spc="151" baseline="0" dirty="0">
                <a:solidFill>
                  <a:schemeClr val="tx1"/>
                </a:solidFill>
                <a:latin typeface="Barlow SemiBold" pitchFamily="2" charset="77"/>
                <a:ea typeface="+mn-ea"/>
                <a:cs typeface="Calibri" panose="020F0502020204030204" pitchFamily="34" charset="0"/>
              </a:defRPr>
            </a:lvl1pPr>
          </a:lstStyle>
          <a:p>
            <a:pPr marL="7937" lvl="0" indent="0" algn="l" defTabSz="914354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chemeClr val="accent5"/>
              </a:buClr>
              <a:buFont typeface="Arial" panose="020B0604020202020204" pitchFamily="34" charset="0"/>
              <a:buNone/>
              <a:tabLst/>
            </a:pPr>
            <a:r>
              <a:rPr lang="en-US" dirty="0"/>
              <a:t>OPTIONAL LABEL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FE79915A-BAA8-A210-560E-1437A34B922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-107576" y="2239285"/>
            <a:ext cx="4733667" cy="2382605"/>
          </a:xfrm>
          <a:prstGeom prst="roundRect">
            <a:avLst>
              <a:gd name="adj" fmla="val 967"/>
            </a:avLst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marR="0" indent="0" algn="ctr" defTabSz="91435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200"/>
              </a:spcAft>
              <a:buClr>
                <a:schemeClr val="accent5"/>
              </a:buClr>
              <a:buSzTx/>
              <a:buFontTx/>
              <a:buNone/>
              <a:tabLst/>
              <a:defRPr sz="1200" b="0" i="0">
                <a:solidFill>
                  <a:schemeClr val="bg2"/>
                </a:solidFill>
                <a:latin typeface="Barlow" pitchFamily="2" charset="77"/>
              </a:defRPr>
            </a:lvl1pPr>
          </a:lstStyle>
          <a:p>
            <a:pPr marL="0" marR="0" lvl="0" indent="0" algn="ctr" defTabSz="914354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r>
              <a:rPr lang="en-US" dirty="0"/>
              <a:t>insert a photo</a:t>
            </a:r>
            <a:br>
              <a:rPr lang="en-US" dirty="0"/>
            </a:br>
            <a:r>
              <a:rPr lang="en-US" dirty="0"/>
              <a:t>or company logo</a:t>
            </a:r>
            <a:br>
              <a:rPr lang="en-US" dirty="0"/>
            </a:br>
            <a:r>
              <a:rPr lang="en-US" dirty="0"/>
              <a:t> click on the photo icon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590115-8027-45BF-1A4A-4EEE25C1D6B7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953000" y="2236825"/>
            <a:ext cx="5401948" cy="0"/>
          </a:xfrm>
          <a:prstGeom prst="line">
            <a:avLst/>
          </a:prstGeom>
          <a:noFill/>
          <a:ln w="22225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rgbClr val="6460CE"/>
                </a:gs>
                <a:gs pos="100000">
                  <a:srgbClr val="D6001C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A5F9F0-9CB9-96C4-1CF4-187619B687B4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953750" y="4615916"/>
            <a:ext cx="5401198" cy="0"/>
          </a:xfrm>
          <a:prstGeom prst="line">
            <a:avLst/>
          </a:prstGeom>
          <a:noFill/>
          <a:ln w="22225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rgbClr val="6460CE"/>
                </a:gs>
                <a:gs pos="100000">
                  <a:srgbClr val="D6001C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594600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752" userDrawn="1">
          <p15:clr>
            <a:srgbClr val="FBAE40"/>
          </p15:clr>
        </p15:guide>
        <p15:guide id="2" pos="6408" userDrawn="1">
          <p15:clr>
            <a:srgbClr val="FBAE40"/>
          </p15:clr>
        </p15:guide>
        <p15:guide id="3" pos="312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-Long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7F399210-A210-BB4B-91C3-EBDD157170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51120" y="5464246"/>
            <a:ext cx="7777730" cy="261610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lang="en-US" sz="1100" b="0" i="0" kern="1200" cap="all" spc="0" baseline="0" dirty="0">
                <a:solidFill>
                  <a:schemeClr val="tx1"/>
                </a:solidFill>
                <a:latin typeface="Barlow SemiBold" pitchFamily="2" charset="77"/>
                <a:ea typeface="+mn-ea"/>
                <a:cs typeface="+mn-cs"/>
              </a:defRPr>
            </a:lvl1pPr>
          </a:lstStyle>
          <a:p>
            <a:pPr marL="0" lvl="0" indent="0" algn="l" defTabSz="914354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chemeClr val="accent5"/>
              </a:buClr>
              <a:buFontTx/>
              <a:buNone/>
              <a:tabLst/>
            </a:pPr>
            <a:r>
              <a:rPr lang="en-US" dirty="0"/>
              <a:t>Edit Company Name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24172626-FB5F-364A-8DB1-5D998DC566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72001" y="1825530"/>
            <a:ext cx="7985438" cy="1736725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lang="en-US" sz="3000" b="0" i="0" kern="1200" dirty="0">
                <a:solidFill>
                  <a:schemeClr val="tx1"/>
                </a:solidFill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defRPr>
            </a:lvl1pPr>
          </a:lstStyle>
          <a:p>
            <a:pPr lvl="0"/>
            <a:r>
              <a:rPr lang="en-US" dirty="0"/>
              <a:t>Click to edit quote text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4EB1B36-2E3F-42D8-A875-4C8832B0C4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2862" y="6336344"/>
            <a:ext cx="4706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+mj-lt"/>
              </a:defRPr>
            </a:lvl1pPr>
          </a:lstStyle>
          <a:p>
            <a:fld id="{2AE23761-D71E-484E-A406-E059CFC204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6E98946-096A-1A81-D9D2-DB7AFDE3697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1189" y="345948"/>
            <a:ext cx="3557587" cy="283464"/>
          </a:xfrm>
        </p:spPr>
        <p:txBody>
          <a:bodyPr anchor="b" anchorCtr="0"/>
          <a:lstStyle>
            <a:lvl1pPr>
              <a:defRPr lang="en-US" sz="1051" b="1" i="0" kern="1200" spc="151" baseline="0" dirty="0">
                <a:solidFill>
                  <a:schemeClr val="tx1"/>
                </a:solidFill>
                <a:latin typeface="Barlow SemiBold" pitchFamily="2" charset="77"/>
                <a:ea typeface="+mn-ea"/>
                <a:cs typeface="Calibri" panose="020F0502020204030204" pitchFamily="34" charset="0"/>
              </a:defRPr>
            </a:lvl1pPr>
          </a:lstStyle>
          <a:p>
            <a:pPr marL="7937" lvl="0" indent="0" algn="l" defTabSz="914354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chemeClr val="accent5"/>
              </a:buClr>
              <a:buFont typeface="Arial" panose="020B0604020202020204" pitchFamily="34" charset="0"/>
              <a:buNone/>
              <a:tabLst/>
            </a:pPr>
            <a:r>
              <a:rPr lang="en-US" dirty="0"/>
              <a:t>OPTIONAL LABEL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BFDF541-136D-D595-6BA1-12204B951823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571251" y="1715463"/>
            <a:ext cx="8011149" cy="0"/>
          </a:xfrm>
          <a:prstGeom prst="line">
            <a:avLst/>
          </a:prstGeom>
          <a:noFill/>
          <a:ln w="22225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rgbClr val="6460CE"/>
                </a:gs>
                <a:gs pos="100000">
                  <a:srgbClr val="D6001C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4165FFA-C665-D0FA-FD1E-2FA167E1D7C6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571251" y="5845906"/>
            <a:ext cx="8011149" cy="0"/>
          </a:xfrm>
          <a:prstGeom prst="line">
            <a:avLst/>
          </a:prstGeom>
          <a:noFill/>
          <a:ln w="22225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rgbClr val="6460CE"/>
                </a:gs>
                <a:gs pos="100000">
                  <a:srgbClr val="D6001C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33918C6E-176E-D30A-9A89-F64FF4D9C78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09600" y="2064189"/>
            <a:ext cx="2455333" cy="982639"/>
          </a:xfrm>
          <a:prstGeom prst="roundRect">
            <a:avLst>
              <a:gd name="adj" fmla="val 942"/>
            </a:avLst>
          </a:prstGeom>
          <a:noFill/>
        </p:spPr>
        <p:txBody>
          <a:bodyPr anchor="ctr">
            <a:noAutofit/>
          </a:bodyPr>
          <a:lstStyle>
            <a:lvl1pPr marL="0" marR="0" indent="0" algn="ctr" defTabSz="914354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chemeClr val="accent5"/>
              </a:buClr>
              <a:buSzTx/>
              <a:buFontTx/>
              <a:buNone/>
              <a:tabLst/>
              <a:defRPr sz="1200" b="0" i="0">
                <a:solidFill>
                  <a:schemeClr val="bg2"/>
                </a:solidFill>
                <a:latin typeface="Barlow" pitchFamily="2" charset="77"/>
              </a:defRPr>
            </a:lvl1pPr>
          </a:lstStyle>
          <a:p>
            <a:pPr marL="0" marR="0" lvl="0" indent="0" algn="ctr" defTabSz="914354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r>
              <a:rPr lang="en-US" dirty="0"/>
              <a:t>To insert company logo</a:t>
            </a:r>
            <a:br>
              <a:rPr lang="en-US" dirty="0"/>
            </a:br>
            <a:r>
              <a:rPr lang="en-US" dirty="0"/>
              <a:t> click on the photo icon</a:t>
            </a:r>
          </a:p>
          <a:p>
            <a:pPr marL="0" marR="0" lvl="0" indent="0" algn="ctr" defTabSz="914354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354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354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966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752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19">
            <a:extLst>
              <a:ext uri="{FF2B5EF4-FFF2-40B4-BE49-F238E27FC236}">
                <a16:creationId xmlns:a16="http://schemas.microsoft.com/office/drawing/2014/main" id="{013DD5FB-3522-DB49-9D71-757BB8136CC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12648" y="1627632"/>
            <a:ext cx="3410712" cy="4352544"/>
          </a:xfrm>
        </p:spPr>
        <p:txBody>
          <a:bodyPr rIns="0"/>
          <a:lstStyle>
            <a:lvl1pPr>
              <a:defRPr b="0" i="0">
                <a:solidFill>
                  <a:schemeClr val="tx1"/>
                </a:solidFill>
                <a:latin typeface="+mj-lt"/>
              </a:defRPr>
            </a:lvl1pPr>
            <a:lvl2pPr>
              <a:defRPr b="0" i="0">
                <a:solidFill>
                  <a:schemeClr val="tx1"/>
                </a:solidFill>
                <a:latin typeface="+mj-lt"/>
              </a:defRPr>
            </a:lvl2pPr>
            <a:lvl3pPr>
              <a:defRPr b="0" i="0">
                <a:solidFill>
                  <a:schemeClr val="tx1"/>
                </a:solidFill>
                <a:latin typeface="+mj-lt"/>
              </a:defRPr>
            </a:lvl3pPr>
            <a:lvl4pPr marL="515914" indent="-115882">
              <a:buFont typeface="Arial" panose="020B0604020202020204" pitchFamily="34" charset="0"/>
              <a:buChar char="•"/>
              <a:tabLst/>
              <a:defRPr b="0" i="0">
                <a:solidFill>
                  <a:schemeClr val="tx1"/>
                </a:solidFill>
                <a:latin typeface="+mj-lt"/>
              </a:defRPr>
            </a:lvl4pPr>
            <a:lvl5pPr>
              <a:defRPr b="0" i="0">
                <a:latin typeface="+mj-lt"/>
              </a:defRPr>
            </a:lvl5pPr>
            <a:lvl6pPr>
              <a:defRPr b="0" i="0">
                <a:latin typeface="+mj-lt"/>
              </a:defRPr>
            </a:lvl6pPr>
          </a:lstStyle>
          <a:p>
            <a:pPr lvl="0"/>
            <a:r>
              <a:rPr lang="en-US" dirty="0"/>
              <a:t>Edit first level formatting. For bullets, highlight text and click </a:t>
            </a:r>
            <a:r>
              <a:rPr lang="en-US" b="1" dirty="0"/>
              <a:t>Increase Indent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24" name="Content Placeholder 19">
            <a:extLst>
              <a:ext uri="{FF2B5EF4-FFF2-40B4-BE49-F238E27FC236}">
                <a16:creationId xmlns:a16="http://schemas.microsoft.com/office/drawing/2014/main" id="{BBC4B31A-C1CD-524E-9F87-5808B3D5184F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376367" y="1627632"/>
            <a:ext cx="3410712" cy="4352544"/>
          </a:xfrm>
        </p:spPr>
        <p:txBody>
          <a:bodyPr rIns="0"/>
          <a:lstStyle>
            <a:lvl1pPr marL="7937" marR="0" indent="0" algn="l" defTabSz="914354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chemeClr val="accent5"/>
              </a:buClr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tx1"/>
                </a:solidFill>
                <a:latin typeface="+mj-lt"/>
              </a:defRPr>
            </a:lvl1pPr>
            <a:lvl2pPr>
              <a:defRPr b="0" i="0">
                <a:solidFill>
                  <a:schemeClr val="tx1"/>
                </a:solidFill>
                <a:latin typeface="+mj-lt"/>
              </a:defRPr>
            </a:lvl2pPr>
            <a:lvl3pPr>
              <a:defRPr b="0" i="0">
                <a:solidFill>
                  <a:schemeClr val="tx1"/>
                </a:solidFill>
                <a:latin typeface="+mj-lt"/>
              </a:defRPr>
            </a:lvl3pPr>
            <a:lvl4pPr marL="515914" indent="-115882">
              <a:buFont typeface="Arial" panose="020B0604020202020204" pitchFamily="34" charset="0"/>
              <a:buChar char="•"/>
              <a:tabLst/>
              <a:defRPr b="0" i="0">
                <a:solidFill>
                  <a:schemeClr val="tx1"/>
                </a:solidFill>
                <a:latin typeface="+mj-lt"/>
              </a:defRPr>
            </a:lvl4pPr>
            <a:lvl5pPr>
              <a:defRPr b="0" i="0">
                <a:latin typeface="+mj-lt"/>
              </a:defRPr>
            </a:lvl5pPr>
            <a:lvl6pPr>
              <a:defRPr b="0" i="0">
                <a:latin typeface="+mj-lt"/>
              </a:defRPr>
            </a:lvl6pPr>
          </a:lstStyle>
          <a:p>
            <a:pPr marL="7937" marR="0" lvl="0" indent="0" algn="l" defTabSz="914354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chemeClr val="accent5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Edit first level formatting. For bullets, highlight text and click </a:t>
            </a:r>
            <a:r>
              <a:rPr lang="en-US" b="1" dirty="0"/>
              <a:t>Increase Indent</a:t>
            </a:r>
            <a:endParaRPr lang="en-US" dirty="0"/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25" name="Content Placeholder 19">
            <a:extLst>
              <a:ext uri="{FF2B5EF4-FFF2-40B4-BE49-F238E27FC236}">
                <a16:creationId xmlns:a16="http://schemas.microsoft.com/office/drawing/2014/main" id="{BEF74765-8F7A-A04A-9426-130D43750CB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149231" y="1627632"/>
            <a:ext cx="3410712" cy="4352544"/>
          </a:xfrm>
        </p:spPr>
        <p:txBody>
          <a:bodyPr rIns="0"/>
          <a:lstStyle>
            <a:lvl1pPr>
              <a:defRPr b="0" i="0">
                <a:solidFill>
                  <a:schemeClr val="tx1"/>
                </a:solidFill>
                <a:latin typeface="+mj-lt"/>
              </a:defRPr>
            </a:lvl1pPr>
            <a:lvl2pPr>
              <a:defRPr b="0" i="0">
                <a:solidFill>
                  <a:schemeClr val="tx1"/>
                </a:solidFill>
                <a:latin typeface="+mj-lt"/>
              </a:defRPr>
            </a:lvl2pPr>
            <a:lvl3pPr>
              <a:defRPr b="0" i="0">
                <a:solidFill>
                  <a:schemeClr val="tx1"/>
                </a:solidFill>
                <a:latin typeface="+mj-lt"/>
              </a:defRPr>
            </a:lvl3pPr>
            <a:lvl4pPr marL="515914" indent="-115882">
              <a:buFont typeface="Arial" panose="020B0604020202020204" pitchFamily="34" charset="0"/>
              <a:buChar char="•"/>
              <a:tabLst/>
              <a:defRPr b="0" i="0">
                <a:solidFill>
                  <a:schemeClr val="tx1"/>
                </a:solidFill>
                <a:latin typeface="+mj-lt"/>
              </a:defRPr>
            </a:lvl4pPr>
            <a:lvl5pPr>
              <a:defRPr b="0" i="0">
                <a:latin typeface="+mj-lt"/>
              </a:defRPr>
            </a:lvl5pPr>
            <a:lvl6pPr>
              <a:defRPr b="0" i="0">
                <a:latin typeface="+mj-lt"/>
              </a:defRPr>
            </a:lvl6pPr>
          </a:lstStyle>
          <a:p>
            <a:pPr lvl="0"/>
            <a:r>
              <a:rPr lang="en-US" dirty="0"/>
              <a:t>Edit first level formatting. For bullets, highlight text and click </a:t>
            </a:r>
            <a:r>
              <a:rPr lang="en-US" b="1" dirty="0"/>
              <a:t>Increase Indent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AA27DFC-366B-40CB-B5F4-A02823C1F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2862" y="6336344"/>
            <a:ext cx="4706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+mj-lt"/>
              </a:defRPr>
            </a:lvl1pPr>
          </a:lstStyle>
          <a:p>
            <a:fld id="{2AE23761-D71E-484E-A406-E059CFC204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3FF7756-1866-A726-3AC8-E099CFB22B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208788"/>
            <a:ext cx="10960904" cy="9144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8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Edit Headline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BA715B3-8E22-F8BD-C593-92CE697FA91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12648" y="1223772"/>
            <a:ext cx="10960904" cy="310896"/>
          </a:xfrm>
        </p:spPr>
        <p:txBody>
          <a:bodyPr vert="horz" lIns="0" tIns="0" rIns="91440" bIns="91440" rtlCol="0">
            <a:noAutofit/>
          </a:bodyPr>
          <a:lstStyle>
            <a:lvl1pPr>
              <a:defRPr lang="en-US" sz="180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subhead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D7B749F-AF4A-BFCF-D3E3-57574B33186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11189" y="345948"/>
            <a:ext cx="3557587" cy="283464"/>
          </a:xfrm>
        </p:spPr>
        <p:txBody>
          <a:bodyPr anchor="b" anchorCtr="0"/>
          <a:lstStyle>
            <a:lvl1pPr>
              <a:defRPr lang="en-US" sz="1051" b="1" i="0" kern="1200" spc="151" baseline="0" dirty="0">
                <a:solidFill>
                  <a:schemeClr val="tx1"/>
                </a:solidFill>
                <a:latin typeface="Barlow SemiBold" pitchFamily="2" charset="77"/>
                <a:ea typeface="+mn-ea"/>
                <a:cs typeface="Calibri" panose="020F0502020204030204" pitchFamily="34" charset="0"/>
              </a:defRPr>
            </a:lvl1pPr>
          </a:lstStyle>
          <a:p>
            <a:pPr marL="7937" lvl="0" indent="0" algn="l" defTabSz="914354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chemeClr val="accent5"/>
              </a:buClr>
              <a:buFont typeface="Arial" panose="020B0604020202020204" pitchFamily="34" charset="0"/>
              <a:buNone/>
              <a:tabLst/>
            </a:pPr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9717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-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D468EC3-D7B7-4FB9-B337-DBD355845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2862" y="6336344"/>
            <a:ext cx="4706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+mj-lt"/>
              </a:defRPr>
            </a:lvl1pPr>
          </a:lstStyle>
          <a:p>
            <a:fld id="{2AE23761-D71E-484E-A406-E059CFC204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9C3E4A-3321-AC19-FA28-3712F09B9C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208788"/>
            <a:ext cx="10960904" cy="9144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8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Edit Headline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6A9D35B-BAF6-3346-965C-49BEAE1CDFA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12648" y="1223772"/>
            <a:ext cx="10960904" cy="310896"/>
          </a:xfrm>
        </p:spPr>
        <p:txBody>
          <a:bodyPr vert="horz" lIns="0" tIns="0" rIns="91440" bIns="91440" rtlCol="0">
            <a:noAutofit/>
          </a:bodyPr>
          <a:lstStyle>
            <a:lvl1pPr>
              <a:defRPr lang="en-US" sz="180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subhead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1F9D177-758D-A02D-9BDF-6DA8BF4C9AB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1189" y="345948"/>
            <a:ext cx="3557587" cy="283464"/>
          </a:xfrm>
        </p:spPr>
        <p:txBody>
          <a:bodyPr anchor="b" anchorCtr="0"/>
          <a:lstStyle>
            <a:lvl1pPr>
              <a:defRPr lang="en-US" sz="1051" b="1" i="0" kern="1200" spc="151" baseline="0" dirty="0">
                <a:solidFill>
                  <a:schemeClr val="tx1"/>
                </a:solidFill>
                <a:latin typeface="Barlow SemiBold" pitchFamily="2" charset="77"/>
                <a:ea typeface="+mn-ea"/>
                <a:cs typeface="Calibri" panose="020F0502020204030204" pitchFamily="34" charset="0"/>
              </a:defRPr>
            </a:lvl1pPr>
          </a:lstStyle>
          <a:p>
            <a:pPr marL="7937" lvl="0" indent="0" algn="l" defTabSz="914354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chemeClr val="accent5"/>
              </a:buClr>
              <a:buFont typeface="Arial" panose="020B0604020202020204" pitchFamily="34" charset="0"/>
              <a:buNone/>
              <a:tabLst/>
            </a:pPr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2900017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7F399210-A210-BB4B-91C3-EBDD157170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38479" y="4234256"/>
            <a:ext cx="4953000" cy="261610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lang="en-US" sz="1100" b="0" i="0" kern="1200" cap="all" spc="0" baseline="0" dirty="0">
                <a:solidFill>
                  <a:schemeClr val="tx1"/>
                </a:solidFill>
                <a:latin typeface="Barlow SemiBold" pitchFamily="2" charset="77"/>
                <a:ea typeface="+mn-ea"/>
                <a:cs typeface="+mn-cs"/>
              </a:defRPr>
            </a:lvl1pPr>
          </a:lstStyle>
          <a:p>
            <a:pPr marL="0" lvl="0" indent="0" algn="l" defTabSz="914354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chemeClr val="accent5"/>
              </a:buClr>
              <a:buFontTx/>
              <a:buNone/>
              <a:tabLst/>
            </a:pPr>
            <a:r>
              <a:rPr lang="en-US" dirty="0"/>
              <a:t>Edit Company Name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24172626-FB5F-364A-8DB1-5D998DC566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36988" y="2346892"/>
            <a:ext cx="5085272" cy="1736725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lang="en-US" sz="3000" b="0" i="0" kern="1200" dirty="0">
                <a:solidFill>
                  <a:schemeClr val="tx1"/>
                </a:solidFill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defRPr>
            </a:lvl1pPr>
          </a:lstStyle>
          <a:p>
            <a:pPr lvl="0"/>
            <a:r>
              <a:rPr lang="en-US" dirty="0"/>
              <a:t>Click to edit quote text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4EB1B36-2E3F-42D8-A875-4C8832B0C4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2862" y="6336344"/>
            <a:ext cx="4706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+mj-lt"/>
              </a:defRPr>
            </a:lvl1pPr>
          </a:lstStyle>
          <a:p>
            <a:fld id="{2AE23761-D71E-484E-A406-E059CFC204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6E98946-096A-1A81-D9D2-DB7AFDE3697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1189" y="345948"/>
            <a:ext cx="3557587" cy="283464"/>
          </a:xfrm>
        </p:spPr>
        <p:txBody>
          <a:bodyPr anchor="b" anchorCtr="0"/>
          <a:lstStyle>
            <a:lvl1pPr>
              <a:defRPr lang="en-US" sz="1051" b="1" i="0" kern="1200" spc="151" baseline="0" dirty="0">
                <a:solidFill>
                  <a:schemeClr val="tx1"/>
                </a:solidFill>
                <a:latin typeface="Barlow SemiBold" pitchFamily="2" charset="77"/>
                <a:ea typeface="+mn-ea"/>
                <a:cs typeface="Calibri" panose="020F0502020204030204" pitchFamily="34" charset="0"/>
              </a:defRPr>
            </a:lvl1pPr>
          </a:lstStyle>
          <a:p>
            <a:pPr marL="7937" lvl="0" indent="0" algn="l" defTabSz="914354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chemeClr val="accent5"/>
              </a:buClr>
              <a:buFont typeface="Arial" panose="020B0604020202020204" pitchFamily="34" charset="0"/>
              <a:buNone/>
              <a:tabLst/>
            </a:pPr>
            <a:r>
              <a:rPr lang="en-US" dirty="0"/>
              <a:t>OPTIONAL LABEL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BFDF541-136D-D595-6BA1-12204B951823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953000" y="2236825"/>
            <a:ext cx="5401948" cy="0"/>
          </a:xfrm>
          <a:prstGeom prst="line">
            <a:avLst/>
          </a:prstGeom>
          <a:noFill/>
          <a:ln w="22225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rgbClr val="6460CE"/>
                </a:gs>
                <a:gs pos="100000">
                  <a:srgbClr val="D6001C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4165FFA-C665-D0FA-FD1E-2FA167E1D7C6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953750" y="4615916"/>
            <a:ext cx="5401198" cy="0"/>
          </a:xfrm>
          <a:prstGeom prst="line">
            <a:avLst/>
          </a:prstGeom>
          <a:noFill/>
          <a:ln w="22225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rgbClr val="6460CE"/>
                </a:gs>
                <a:gs pos="100000">
                  <a:srgbClr val="D6001C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33918C6E-176E-D30A-9A89-F64FF4D9C78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991349" y="2239285"/>
            <a:ext cx="2634742" cy="2382605"/>
          </a:xfrm>
          <a:prstGeom prst="roundRect">
            <a:avLst>
              <a:gd name="adj" fmla="val 942"/>
            </a:avLst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marR="0" indent="0" algn="ctr" defTabSz="914354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chemeClr val="accent5"/>
              </a:buClr>
              <a:buSzTx/>
              <a:buFontTx/>
              <a:buNone/>
              <a:tabLst/>
              <a:defRPr sz="1200" b="0" i="0">
                <a:solidFill>
                  <a:schemeClr val="bg2"/>
                </a:solidFill>
                <a:latin typeface="Barlow" pitchFamily="2" charset="77"/>
              </a:defRPr>
            </a:lvl1pPr>
          </a:lstStyle>
          <a:p>
            <a:pPr marL="0" marR="0" lvl="0" indent="0" algn="ctr" defTabSz="914354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r>
              <a:rPr lang="en-US" dirty="0"/>
              <a:t>To insert a headshot</a:t>
            </a:r>
            <a:br>
              <a:rPr lang="en-US" dirty="0"/>
            </a:br>
            <a:r>
              <a:rPr lang="en-US" dirty="0"/>
              <a:t>or company logo</a:t>
            </a:r>
            <a:br>
              <a:rPr lang="en-US" dirty="0"/>
            </a:br>
            <a:r>
              <a:rPr lang="en-US" dirty="0"/>
              <a:t> click on the photo icon</a:t>
            </a:r>
          </a:p>
          <a:p>
            <a:pPr marL="0" marR="0" lvl="0" indent="0" algn="ctr" defTabSz="914354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354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354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5536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752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-Long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7F399210-A210-BB4B-91C3-EBDD157170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51120" y="5464245"/>
            <a:ext cx="5232211" cy="283321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lang="en-US" sz="1100" b="0" i="0" kern="1200" cap="all" spc="0" baseline="0" dirty="0">
                <a:solidFill>
                  <a:schemeClr val="tx1"/>
                </a:solidFill>
                <a:latin typeface="Barlow SemiBold" pitchFamily="2" charset="77"/>
                <a:ea typeface="+mn-ea"/>
                <a:cs typeface="+mn-cs"/>
              </a:defRPr>
            </a:lvl1pPr>
          </a:lstStyle>
          <a:p>
            <a:pPr marL="0" lvl="0" indent="0" algn="l" defTabSz="914354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chemeClr val="accent5"/>
              </a:buClr>
              <a:buFontTx/>
              <a:buNone/>
              <a:tabLst/>
            </a:pPr>
            <a:r>
              <a:rPr lang="en-US" dirty="0"/>
              <a:t>Edit Company Name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24172626-FB5F-364A-8DB1-5D998DC566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72001" y="1825530"/>
            <a:ext cx="5211330" cy="3317007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lang="en-US" sz="3000" b="0" i="0" kern="1200" dirty="0">
                <a:solidFill>
                  <a:schemeClr val="tx1"/>
                </a:solidFill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defRPr>
            </a:lvl1pPr>
          </a:lstStyle>
          <a:p>
            <a:pPr lvl="0"/>
            <a:r>
              <a:rPr lang="en-US" dirty="0"/>
              <a:t>Click to edit quote text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4EB1B36-2E3F-42D8-A875-4C8832B0C4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2862" y="6336344"/>
            <a:ext cx="4706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+mj-lt"/>
              </a:defRPr>
            </a:lvl1pPr>
          </a:lstStyle>
          <a:p>
            <a:fld id="{2AE23761-D71E-484E-A406-E059CFC204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6E98946-096A-1A81-D9D2-DB7AFDE3697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1189" y="345948"/>
            <a:ext cx="3557587" cy="283464"/>
          </a:xfrm>
        </p:spPr>
        <p:txBody>
          <a:bodyPr anchor="b" anchorCtr="0"/>
          <a:lstStyle>
            <a:lvl1pPr>
              <a:defRPr lang="en-US" sz="1051" b="1" i="0" kern="1200" spc="151" baseline="0" dirty="0">
                <a:solidFill>
                  <a:schemeClr val="tx1"/>
                </a:solidFill>
                <a:latin typeface="Barlow SemiBold" pitchFamily="2" charset="77"/>
                <a:ea typeface="+mn-ea"/>
                <a:cs typeface="Calibri" panose="020F0502020204030204" pitchFamily="34" charset="0"/>
              </a:defRPr>
            </a:lvl1pPr>
          </a:lstStyle>
          <a:p>
            <a:pPr marL="7937" lvl="0" indent="0" algn="l" defTabSz="914354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chemeClr val="accent5"/>
              </a:buClr>
              <a:buFont typeface="Arial" panose="020B0604020202020204" pitchFamily="34" charset="0"/>
              <a:buNone/>
              <a:tabLst/>
            </a:pPr>
            <a:r>
              <a:rPr lang="en-US" dirty="0"/>
              <a:t>OPTIONAL LABEL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BFDF541-136D-D595-6BA1-12204B951823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571251" y="1715463"/>
            <a:ext cx="5212080" cy="0"/>
          </a:xfrm>
          <a:prstGeom prst="line">
            <a:avLst/>
          </a:prstGeom>
          <a:noFill/>
          <a:ln w="22225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rgbClr val="6460CE"/>
                </a:gs>
                <a:gs pos="100000">
                  <a:srgbClr val="D6001C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4165FFA-C665-D0FA-FD1E-2FA167E1D7C6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571251" y="5845906"/>
            <a:ext cx="5212080" cy="0"/>
          </a:xfrm>
          <a:prstGeom prst="line">
            <a:avLst/>
          </a:prstGeom>
          <a:noFill/>
          <a:ln w="22225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rgbClr val="6460CE"/>
                </a:gs>
                <a:gs pos="100000">
                  <a:srgbClr val="D6001C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6F9A325-6F68-37CA-E8A5-B7AF97A545D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09600" y="2064189"/>
            <a:ext cx="2455333" cy="982639"/>
          </a:xfrm>
          <a:prstGeom prst="roundRect">
            <a:avLst>
              <a:gd name="adj" fmla="val 942"/>
            </a:avLst>
          </a:prstGeom>
          <a:noFill/>
        </p:spPr>
        <p:txBody>
          <a:bodyPr anchor="ctr">
            <a:noAutofit/>
          </a:bodyPr>
          <a:lstStyle>
            <a:lvl1pPr marL="0" marR="0" indent="0" algn="ctr" defTabSz="914354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chemeClr val="accent5"/>
              </a:buClr>
              <a:buSzTx/>
              <a:buFontTx/>
              <a:buNone/>
              <a:tabLst/>
              <a:defRPr sz="1200" b="0" i="0">
                <a:solidFill>
                  <a:schemeClr val="bg2"/>
                </a:solidFill>
                <a:latin typeface="Barlow" pitchFamily="2" charset="77"/>
              </a:defRPr>
            </a:lvl1pPr>
          </a:lstStyle>
          <a:p>
            <a:pPr marL="0" marR="0" lvl="0" indent="0" algn="ctr" defTabSz="914354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r>
              <a:rPr lang="en-US" dirty="0"/>
              <a:t>To insert company logo</a:t>
            </a:r>
            <a:br>
              <a:rPr lang="en-US" dirty="0"/>
            </a:br>
            <a:r>
              <a:rPr lang="en-US" dirty="0"/>
              <a:t> click on the photo icon</a:t>
            </a:r>
          </a:p>
          <a:p>
            <a:pPr marL="0" marR="0" lvl="0" indent="0" algn="ctr" defTabSz="914354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354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354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9518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752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213FB3-365E-6346-9948-8F9BA894E74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40700" y="-7938"/>
            <a:ext cx="4051300" cy="6865938"/>
          </a:xfrm>
          <a:solidFill>
            <a:schemeClr val="tx2"/>
          </a:solidFill>
        </p:spPr>
        <p:txBody>
          <a:bodyPr rIns="0" anchor="ctr">
            <a:normAutofit/>
          </a:bodyPr>
          <a:lstStyle>
            <a:lvl1pPr marL="0" indent="0" algn="ctr">
              <a:buFontTx/>
              <a:buNone/>
              <a:defRPr sz="1200" b="0" i="0">
                <a:solidFill>
                  <a:schemeClr val="tx1"/>
                </a:solidFill>
                <a:latin typeface="Barlow" pitchFamily="2" charset="77"/>
              </a:defRPr>
            </a:lvl1pPr>
          </a:lstStyle>
          <a:p>
            <a:r>
              <a:rPr lang="en-US" dirty="0"/>
              <a:t>To insert an image,</a:t>
            </a:r>
            <a:br>
              <a:rPr lang="en-US" dirty="0"/>
            </a:br>
            <a:r>
              <a:rPr lang="en-US" dirty="0"/>
              <a:t>click on the photo icon below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8EAC346-2485-BB45-9EDB-D99C72E9FE4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2648" y="1627632"/>
            <a:ext cx="7070369" cy="4347840"/>
          </a:xfrm>
        </p:spPr>
        <p:txBody>
          <a:bodyPr/>
          <a:lstStyle>
            <a:lvl1pPr marL="7937" indent="0">
              <a:buFont typeface="Arial" panose="020B0604020202020204" pitchFamily="34" charset="0"/>
              <a:buNone/>
              <a:defRPr sz="2200" b="0" i="0">
                <a:solidFill>
                  <a:schemeClr val="tx1"/>
                </a:solidFill>
                <a:latin typeface="Barlow" pitchFamily="2" charset="77"/>
                <a:cs typeface="Calibri" panose="020F0502020204030204" pitchFamily="34" charset="0"/>
              </a:defRPr>
            </a:lvl1pPr>
            <a:lvl2pPr>
              <a:defRPr b="0" i="0">
                <a:solidFill>
                  <a:schemeClr val="tx1"/>
                </a:solidFill>
                <a:latin typeface="Barlow" pitchFamily="2" charset="77"/>
              </a:defRPr>
            </a:lvl2pPr>
            <a:lvl3pPr>
              <a:defRPr b="0" i="0">
                <a:solidFill>
                  <a:schemeClr val="tx1"/>
                </a:solidFill>
                <a:latin typeface="Barlow" pitchFamily="2" charset="77"/>
                <a:cs typeface="Calibri" panose="020F0502020204030204" pitchFamily="34" charset="0"/>
              </a:defRPr>
            </a:lvl3pPr>
            <a:lvl4pPr marL="515914" indent="-115882">
              <a:tabLst/>
              <a:defRPr b="0" i="0">
                <a:solidFill>
                  <a:schemeClr val="tx1"/>
                </a:solidFill>
                <a:latin typeface="Barlow" pitchFamily="2" charset="77"/>
                <a:cs typeface="Calibri Light" panose="020F0302020204030204" pitchFamily="34" charset="0"/>
              </a:defRPr>
            </a:lvl4pPr>
            <a:lvl5pPr>
              <a:defRPr b="0" i="0">
                <a:latin typeface="Barlow" pitchFamily="2" charset="77"/>
                <a:cs typeface="Calibri Light" panose="020F0302020204030204" pitchFamily="34" charset="0"/>
              </a:defRPr>
            </a:lvl5pPr>
            <a:lvl6pPr>
              <a:defRPr b="0" i="0">
                <a:latin typeface="Barlow" pitchFamily="2" charset="77"/>
              </a:defRPr>
            </a:lvl6pPr>
          </a:lstStyle>
          <a:p>
            <a:pPr lvl="0"/>
            <a:r>
              <a:rPr lang="en-US" dirty="0"/>
              <a:t>Edit first level formatting. For bullets, highlight text and click </a:t>
            </a:r>
            <a:r>
              <a:rPr lang="en-US" b="1" dirty="0"/>
              <a:t>Increase Indent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C649ABA1-F819-4BCF-B166-E48BC918D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2862" y="6336344"/>
            <a:ext cx="4706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+mj-lt"/>
              </a:defRPr>
            </a:lvl1pPr>
          </a:lstStyle>
          <a:p>
            <a:fld id="{2AE23761-D71E-484E-A406-E059CFC204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A461CC6-A5DA-EA10-F7BE-6930BB24C4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208788"/>
            <a:ext cx="7410578" cy="9144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8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Edit Headline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50EA0BE-487F-38E0-2459-A9DA183137C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12648" y="1223772"/>
            <a:ext cx="7410578" cy="310896"/>
          </a:xfrm>
        </p:spPr>
        <p:txBody>
          <a:bodyPr vert="horz" lIns="0" tIns="0" rIns="91440" bIns="91440" rtlCol="0">
            <a:noAutofit/>
          </a:bodyPr>
          <a:lstStyle>
            <a:lvl1pPr>
              <a:defRPr lang="en-US" sz="180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subhead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52A4566-748E-9A89-E43E-DC1054CDB78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1189" y="345948"/>
            <a:ext cx="3557587" cy="283464"/>
          </a:xfrm>
        </p:spPr>
        <p:txBody>
          <a:bodyPr anchor="b" anchorCtr="0"/>
          <a:lstStyle>
            <a:lvl1pPr>
              <a:defRPr lang="en-US" sz="1051" b="1" i="0" kern="1200" spc="151" baseline="0" dirty="0">
                <a:solidFill>
                  <a:schemeClr val="tx1"/>
                </a:solidFill>
                <a:latin typeface="Barlow SemiBold" pitchFamily="2" charset="77"/>
                <a:ea typeface="+mn-ea"/>
                <a:cs typeface="Calibri" panose="020F0502020204030204" pitchFamily="34" charset="0"/>
              </a:defRPr>
            </a:lvl1pPr>
          </a:lstStyle>
          <a:p>
            <a:pPr marL="7937" lvl="0" indent="0" algn="l" defTabSz="914354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chemeClr val="accent5"/>
              </a:buClr>
              <a:buFont typeface="Arial" panose="020B0604020202020204" pitchFamily="34" charset="0"/>
              <a:buNone/>
              <a:tabLst/>
            </a:pPr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994842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EDEFE82-0490-3F49-B6CB-9E0166A11B4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2648" y="1625224"/>
            <a:ext cx="3211291" cy="4347840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  <a:latin typeface="Barlow" pitchFamily="2" charset="77"/>
                <a:cs typeface="Calibri" panose="020F0502020204030204" pitchFamily="34" charset="0"/>
              </a:defRPr>
            </a:lvl1pPr>
            <a:lvl2pPr>
              <a:defRPr b="0" i="0">
                <a:solidFill>
                  <a:schemeClr val="tx1"/>
                </a:solidFill>
                <a:latin typeface="Barlow" pitchFamily="2" charset="77"/>
              </a:defRPr>
            </a:lvl2pPr>
            <a:lvl3pPr>
              <a:defRPr b="0" i="0">
                <a:solidFill>
                  <a:schemeClr val="tx1"/>
                </a:solidFill>
                <a:latin typeface="Barlow" pitchFamily="2" charset="77"/>
                <a:cs typeface="Calibri" panose="020F0502020204030204" pitchFamily="34" charset="0"/>
              </a:defRPr>
            </a:lvl3pPr>
            <a:lvl4pPr marL="515914" indent="-115882">
              <a:tabLst/>
              <a:defRPr b="0" i="0">
                <a:solidFill>
                  <a:schemeClr val="tx1"/>
                </a:solidFill>
                <a:latin typeface="Barlow" pitchFamily="2" charset="77"/>
                <a:cs typeface="Calibri Light" panose="020F0302020204030204" pitchFamily="34" charset="0"/>
              </a:defRPr>
            </a:lvl4pPr>
            <a:lvl5pPr>
              <a:defRPr b="0" i="0">
                <a:latin typeface="Barlow" pitchFamily="2" charset="77"/>
                <a:cs typeface="Calibri Light" panose="020F0302020204030204" pitchFamily="34" charset="0"/>
              </a:defRPr>
            </a:lvl5pPr>
            <a:lvl6pPr>
              <a:defRPr b="0" i="0">
                <a:latin typeface="Barlow" pitchFamily="2" charset="77"/>
              </a:defRPr>
            </a:lvl6pPr>
          </a:lstStyle>
          <a:p>
            <a:pPr lvl="0"/>
            <a:r>
              <a:rPr lang="en-US" dirty="0"/>
              <a:t>Edit first level formatting. For bullets, highlight text and click </a:t>
            </a:r>
            <a:r>
              <a:rPr lang="en-US" b="1" dirty="0"/>
              <a:t>Increase Indent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0EEE7090-BF2A-D14E-91DD-E398A8077E5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3972" y="-7936"/>
            <a:ext cx="8022773" cy="6865937"/>
          </a:xfrm>
          <a:solidFill>
            <a:schemeClr val="tx2"/>
          </a:solidFill>
        </p:spPr>
        <p:txBody>
          <a:bodyPr rIns="0" anchor="ctr">
            <a:normAutofit/>
          </a:bodyPr>
          <a:lstStyle>
            <a:lvl1pPr algn="ctr">
              <a:defRPr sz="1200" b="0" i="0">
                <a:solidFill>
                  <a:schemeClr val="tx1"/>
                </a:solidFill>
                <a:latin typeface="Barlow" pitchFamily="2" charset="77"/>
              </a:defRPr>
            </a:lvl1pPr>
          </a:lstStyle>
          <a:p>
            <a:r>
              <a:rPr lang="en-US" dirty="0"/>
              <a:t>To insert an image, </a:t>
            </a:r>
            <a:br>
              <a:rPr lang="en-US" dirty="0"/>
            </a:br>
            <a:r>
              <a:rPr lang="en-US" dirty="0"/>
              <a:t>click on the photo icon below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9A8BDB-39E6-478F-B64A-7C567C40F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2862" y="6336344"/>
            <a:ext cx="4706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+mj-lt"/>
              </a:defRPr>
            </a:lvl1pPr>
          </a:lstStyle>
          <a:p>
            <a:fld id="{2AE23761-D71E-484E-A406-E059CFC204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9EADCD4-F1A1-4355-66C3-590CEC378C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208788"/>
            <a:ext cx="3237992" cy="9144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8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Edit Headline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F9CD361-795A-43C9-0F4D-84CA30ED13E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1189" y="345948"/>
            <a:ext cx="3229291" cy="283464"/>
          </a:xfrm>
        </p:spPr>
        <p:txBody>
          <a:bodyPr anchor="b" anchorCtr="0"/>
          <a:lstStyle>
            <a:lvl1pPr>
              <a:defRPr lang="en-US" sz="1051" b="1" i="0" kern="1200" spc="151" baseline="0" dirty="0">
                <a:solidFill>
                  <a:schemeClr val="tx1"/>
                </a:solidFill>
                <a:latin typeface="Barlow SemiBold" pitchFamily="2" charset="77"/>
                <a:ea typeface="+mn-ea"/>
                <a:cs typeface="Calibri" panose="020F0502020204030204" pitchFamily="34" charset="0"/>
              </a:defRPr>
            </a:lvl1pPr>
          </a:lstStyle>
          <a:p>
            <a:pPr marL="7937" lvl="0" indent="0" algn="l" defTabSz="914354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chemeClr val="accent5"/>
              </a:buClr>
              <a:buFont typeface="Arial" panose="020B0604020202020204" pitchFamily="34" charset="0"/>
              <a:buNone/>
              <a:tabLst/>
            </a:pPr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263749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67339A-15A0-044E-9BD6-6F00FDDAC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1828800"/>
            <a:ext cx="10963656" cy="4351339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Edit first level formatting. For bullets, highlight text and click </a:t>
            </a:r>
            <a:r>
              <a:rPr lang="en-US" b="1" dirty="0"/>
              <a:t>Increase Indent</a:t>
            </a:r>
          </a:p>
          <a:p>
            <a:pPr lvl="1"/>
            <a:r>
              <a:rPr lang="en-US" dirty="0"/>
              <a:t>Second-level copy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itle Placeholder 12">
            <a:extLst>
              <a:ext uri="{FF2B5EF4-FFF2-40B4-BE49-F238E27FC236}">
                <a16:creationId xmlns:a16="http://schemas.microsoft.com/office/drawing/2014/main" id="{8BF35C27-DB5F-764B-84DA-9AA97434E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0"/>
            <a:ext cx="10963656" cy="9144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 marL="0" lvl="0" indent="0" algn="l" defTabSz="914354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chemeClr val="accent5"/>
              </a:buClr>
              <a:buFontTx/>
              <a:buNone/>
              <a:tabLst/>
            </a:pPr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BD6A920-9195-4DEB-8CDC-56752A3D14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2862" y="6336344"/>
            <a:ext cx="4706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+mj-lt"/>
              </a:defRPr>
            </a:lvl1pPr>
          </a:lstStyle>
          <a:p>
            <a:fld id="{2AE23761-D71E-484E-A406-E059CFC204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614000-C471-48CF-83A8-53658261D491}"/>
              </a:ext>
            </a:extLst>
          </p:cNvPr>
          <p:cNvGrpSpPr/>
          <p:nvPr userDrawn="1"/>
        </p:nvGrpSpPr>
        <p:grpSpPr>
          <a:xfrm>
            <a:off x="615210" y="6398419"/>
            <a:ext cx="193390" cy="168313"/>
            <a:chOff x="615210" y="6398419"/>
            <a:chExt cx="193390" cy="16831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3646F33-F5C4-4E88-AAD0-DD0384C20581}"/>
                </a:ext>
              </a:extLst>
            </p:cNvPr>
            <p:cNvSpPr/>
            <p:nvPr/>
          </p:nvSpPr>
          <p:spPr>
            <a:xfrm>
              <a:off x="777456" y="6459785"/>
              <a:ext cx="31127" cy="106947"/>
            </a:xfrm>
            <a:custGeom>
              <a:avLst/>
              <a:gdLst>
                <a:gd name="connsiteX0" fmla="*/ 31127 w 31127"/>
                <a:gd name="connsiteY0" fmla="*/ 0 h 106947"/>
                <a:gd name="connsiteX1" fmla="*/ 0 w 31127"/>
                <a:gd name="connsiteY1" fmla="*/ 31111 h 106947"/>
                <a:gd name="connsiteX2" fmla="*/ 0 w 31127"/>
                <a:gd name="connsiteY2" fmla="*/ 106947 h 106947"/>
                <a:gd name="connsiteX3" fmla="*/ 31127 w 31127"/>
                <a:gd name="connsiteY3" fmla="*/ 106947 h 106947"/>
                <a:gd name="connsiteX4" fmla="*/ 31127 w 31127"/>
                <a:gd name="connsiteY4" fmla="*/ 0 h 10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27" h="106947">
                  <a:moveTo>
                    <a:pt x="31127" y="0"/>
                  </a:moveTo>
                  <a:cubicBezTo>
                    <a:pt x="13944" y="0"/>
                    <a:pt x="0" y="13911"/>
                    <a:pt x="0" y="31111"/>
                  </a:cubicBezTo>
                  <a:lnTo>
                    <a:pt x="0" y="106947"/>
                  </a:lnTo>
                  <a:lnTo>
                    <a:pt x="31127" y="106947"/>
                  </a:lnTo>
                  <a:lnTo>
                    <a:pt x="31127" y="0"/>
                  </a:lnTo>
                  <a:close/>
                </a:path>
              </a:pathLst>
            </a:custGeom>
            <a:solidFill>
              <a:srgbClr val="000000"/>
            </a:solidFill>
            <a:ln w="1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114A96B-9BC2-4E0B-BF01-86E0945F9A34}"/>
                </a:ext>
              </a:extLst>
            </p:cNvPr>
            <p:cNvSpPr/>
            <p:nvPr/>
          </p:nvSpPr>
          <p:spPr>
            <a:xfrm>
              <a:off x="615210" y="6398419"/>
              <a:ext cx="193390" cy="168297"/>
            </a:xfrm>
            <a:custGeom>
              <a:avLst/>
              <a:gdLst>
                <a:gd name="connsiteX0" fmla="*/ 193374 w 193390"/>
                <a:gd name="connsiteY0" fmla="*/ 37162 h 168297"/>
                <a:gd name="connsiteX1" fmla="*/ 192864 w 193390"/>
                <a:gd name="connsiteY1" fmla="*/ 37096 h 168297"/>
                <a:gd name="connsiteX2" fmla="*/ 178591 w 193390"/>
                <a:gd name="connsiteY2" fmla="*/ 39201 h 168297"/>
                <a:gd name="connsiteX3" fmla="*/ 161704 w 193390"/>
                <a:gd name="connsiteY3" fmla="*/ 51879 h 168297"/>
                <a:gd name="connsiteX4" fmla="*/ 161457 w 193390"/>
                <a:gd name="connsiteY4" fmla="*/ 52125 h 168297"/>
                <a:gd name="connsiteX5" fmla="*/ 150983 w 193390"/>
                <a:gd name="connsiteY5" fmla="*/ 64293 h 168297"/>
                <a:gd name="connsiteX6" fmla="*/ 102837 w 193390"/>
                <a:gd name="connsiteY6" fmla="*/ 130494 h 168297"/>
                <a:gd name="connsiteX7" fmla="*/ 84470 w 193390"/>
                <a:gd name="connsiteY7" fmla="*/ 130494 h 168297"/>
                <a:gd name="connsiteX8" fmla="*/ 31588 w 193390"/>
                <a:gd name="connsiteY8" fmla="*/ 57782 h 168297"/>
                <a:gd name="connsiteX9" fmla="*/ 31588 w 193390"/>
                <a:gd name="connsiteY9" fmla="*/ 168298 h 168297"/>
                <a:gd name="connsiteX10" fmla="*/ 0 w 193390"/>
                <a:gd name="connsiteY10" fmla="*/ 168298 h 168297"/>
                <a:gd name="connsiteX11" fmla="*/ 0 w 193390"/>
                <a:gd name="connsiteY11" fmla="*/ 0 h 168297"/>
                <a:gd name="connsiteX12" fmla="*/ 24731 w 193390"/>
                <a:gd name="connsiteY12" fmla="*/ 0 h 168297"/>
                <a:gd name="connsiteX13" fmla="*/ 93530 w 193390"/>
                <a:gd name="connsiteY13" fmla="*/ 94862 h 168297"/>
                <a:gd name="connsiteX14" fmla="*/ 162592 w 193390"/>
                <a:gd name="connsiteY14" fmla="*/ 0 h 168297"/>
                <a:gd name="connsiteX15" fmla="*/ 193390 w 193390"/>
                <a:gd name="connsiteY15" fmla="*/ 0 h 168297"/>
                <a:gd name="connsiteX16" fmla="*/ 193390 w 193390"/>
                <a:gd name="connsiteY16" fmla="*/ 37162 h 168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90" h="168297">
                  <a:moveTo>
                    <a:pt x="193374" y="37162"/>
                  </a:moveTo>
                  <a:lnTo>
                    <a:pt x="192864" y="37096"/>
                  </a:lnTo>
                  <a:cubicBezTo>
                    <a:pt x="187997" y="36488"/>
                    <a:pt x="183031" y="37113"/>
                    <a:pt x="178591" y="39201"/>
                  </a:cubicBezTo>
                  <a:cubicBezTo>
                    <a:pt x="172376" y="42111"/>
                    <a:pt x="166621" y="47044"/>
                    <a:pt x="161704" y="51879"/>
                  </a:cubicBezTo>
                  <a:lnTo>
                    <a:pt x="161457" y="52125"/>
                  </a:lnTo>
                  <a:cubicBezTo>
                    <a:pt x="157642" y="55891"/>
                    <a:pt x="154140" y="59969"/>
                    <a:pt x="150983" y="64293"/>
                  </a:cubicBezTo>
                  <a:lnTo>
                    <a:pt x="102837" y="130494"/>
                  </a:lnTo>
                  <a:lnTo>
                    <a:pt x="84470" y="130494"/>
                  </a:lnTo>
                  <a:lnTo>
                    <a:pt x="31588" y="57782"/>
                  </a:lnTo>
                  <a:lnTo>
                    <a:pt x="31588" y="168298"/>
                  </a:lnTo>
                  <a:lnTo>
                    <a:pt x="0" y="168298"/>
                  </a:lnTo>
                  <a:lnTo>
                    <a:pt x="0" y="0"/>
                  </a:lnTo>
                  <a:lnTo>
                    <a:pt x="24731" y="0"/>
                  </a:lnTo>
                  <a:lnTo>
                    <a:pt x="93530" y="94862"/>
                  </a:lnTo>
                  <a:lnTo>
                    <a:pt x="162592" y="0"/>
                  </a:lnTo>
                  <a:lnTo>
                    <a:pt x="193390" y="0"/>
                  </a:lnTo>
                  <a:lnTo>
                    <a:pt x="193390" y="37162"/>
                  </a:lnTo>
                  <a:close/>
                </a:path>
              </a:pathLst>
            </a:custGeom>
            <a:solidFill>
              <a:srgbClr val="E10600"/>
            </a:solidFill>
            <a:ln w="1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C750EBE-39CF-4AD7-996E-81047EB029D4}"/>
              </a:ext>
            </a:extLst>
          </p:cNvPr>
          <p:cNvSpPr txBox="1"/>
          <p:nvPr userDrawn="1"/>
        </p:nvSpPr>
        <p:spPr>
          <a:xfrm>
            <a:off x="10143276" y="6389601"/>
            <a:ext cx="11079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latin typeface="+mj-lt"/>
              </a:rPr>
              <a:t>©2023 Mandiant</a:t>
            </a:r>
          </a:p>
        </p:txBody>
      </p:sp>
    </p:spTree>
    <p:extLst>
      <p:ext uri="{BB962C8B-B14F-4D97-AF65-F5344CB8AC3E}">
        <p14:creationId xmlns:p14="http://schemas.microsoft.com/office/powerpoint/2010/main" val="2559352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742" r:id="rId2"/>
    <p:sldLayoutId id="2147483697" r:id="rId3"/>
    <p:sldLayoutId id="2147483698" r:id="rId4"/>
    <p:sldLayoutId id="2147483741" r:id="rId5"/>
    <p:sldLayoutId id="2147483747" r:id="rId6"/>
    <p:sldLayoutId id="2147483763" r:id="rId7"/>
    <p:sldLayoutId id="2147483679" r:id="rId8"/>
    <p:sldLayoutId id="2147483685" r:id="rId9"/>
    <p:sldLayoutId id="2147483760" r:id="rId10"/>
    <p:sldLayoutId id="2147483678" r:id="rId11"/>
    <p:sldLayoutId id="2147483761" r:id="rId12"/>
    <p:sldLayoutId id="2147483666" r:id="rId13"/>
    <p:sldLayoutId id="2147483746" r:id="rId14"/>
    <p:sldLayoutId id="2147483748" r:id="rId15"/>
    <p:sldLayoutId id="2147483743" r:id="rId16"/>
    <p:sldLayoutId id="2147483708" r:id="rId17"/>
    <p:sldLayoutId id="2147483774" r:id="rId18"/>
    <p:sldLayoutId id="2147483768" r:id="rId19"/>
    <p:sldLayoutId id="2147483769" r:id="rId20"/>
    <p:sldLayoutId id="2147483770" r:id="rId21"/>
    <p:sldLayoutId id="2147483773" r:id="rId22"/>
    <p:sldLayoutId id="2147483775" r:id="rId23"/>
    <p:sldLayoutId id="2147483778" r:id="rId24"/>
    <p:sldLayoutId id="2147483776" r:id="rId25"/>
    <p:sldLayoutId id="2147483779" r:id="rId26"/>
    <p:sldLayoutId id="2147483780" r:id="rId27"/>
    <p:sldLayoutId id="2147483781" r:id="rId28"/>
    <p:sldLayoutId id="2147483782" r:id="rId29"/>
    <p:sldLayoutId id="2147483783" r:id="rId30"/>
    <p:sldLayoutId id="2147483754" r:id="rId31"/>
    <p:sldLayoutId id="2147483732" r:id="rId32"/>
    <p:sldLayoutId id="2147483762" r:id="rId3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None/>
        <a:defRPr lang="en-US" sz="3600" b="0" i="0" u="none" kern="1200" spc="0" baseline="0" dirty="0">
          <a:solidFill>
            <a:schemeClr val="tx1"/>
          </a:solidFill>
          <a:latin typeface="+mj-lt"/>
          <a:ea typeface="+mj-ea"/>
          <a:cs typeface="Calibri" panose="020F0502020204030204" pitchFamily="34" charset="0"/>
        </a:defRPr>
      </a:lvl1pPr>
    </p:titleStyle>
    <p:bodyStyle>
      <a:lvl1pPr marL="7937" indent="0" algn="l" defTabSz="914354" rtl="0" eaLnBrk="1" latinLnBrk="0" hangingPunct="1">
        <a:lnSpc>
          <a:spcPct val="90000"/>
        </a:lnSpc>
        <a:spcBef>
          <a:spcPts val="800"/>
        </a:spcBef>
        <a:spcAft>
          <a:spcPts val="200"/>
        </a:spcAft>
        <a:buClr>
          <a:schemeClr val="accent5"/>
        </a:buClr>
        <a:buFont typeface="Arial" panose="020B0604020202020204" pitchFamily="34" charset="0"/>
        <a:buNone/>
        <a:tabLst/>
        <a:defRPr sz="2200" b="0" i="0" kern="1200" spc="0">
          <a:solidFill>
            <a:schemeClr val="tx1"/>
          </a:solidFill>
          <a:latin typeface="Barlow" pitchFamily="2" charset="77"/>
          <a:ea typeface="+mn-ea"/>
          <a:cs typeface="Calibri" panose="020F0502020204030204" pitchFamily="34" charset="0"/>
        </a:defRPr>
      </a:lvl1pPr>
      <a:lvl2pPr marL="171450" indent="-165100" algn="l" defTabSz="914354" rtl="0" eaLnBrk="1" latinLnBrk="0" hangingPunct="1">
        <a:lnSpc>
          <a:spcPct val="90000"/>
        </a:lnSpc>
        <a:spcBef>
          <a:spcPts val="500"/>
        </a:spcBef>
        <a:spcAft>
          <a:spcPts val="200"/>
        </a:spcAft>
        <a:buClr>
          <a:schemeClr val="tx1"/>
        </a:buClr>
        <a:buFont typeface="Arial" panose="020B0604020202020204" pitchFamily="34" charset="0"/>
        <a:buChar char="•"/>
        <a:tabLst/>
        <a:defRPr sz="2000" b="0" i="0" kern="1200" spc="0">
          <a:solidFill>
            <a:schemeClr val="tx1"/>
          </a:solidFill>
          <a:latin typeface="Barlow" pitchFamily="2" charset="77"/>
          <a:ea typeface="+mn-ea"/>
          <a:cs typeface="Calibri Light" panose="020F0302020204030204" pitchFamily="34" charset="0"/>
        </a:defRPr>
      </a:lvl2pPr>
      <a:lvl3pPr marL="400031" indent="-169854" algn="l" defTabSz="914354" rtl="0" eaLnBrk="1" latinLnBrk="0" hangingPunct="1">
        <a:lnSpc>
          <a:spcPct val="90000"/>
        </a:lnSpc>
        <a:spcBef>
          <a:spcPts val="500"/>
        </a:spcBef>
        <a:spcAft>
          <a:spcPts val="200"/>
        </a:spcAft>
        <a:buClr>
          <a:schemeClr val="tx1"/>
        </a:buClr>
        <a:buFont typeface="System Font Regular"/>
        <a:buChar char="–"/>
        <a:tabLst/>
        <a:defRPr sz="1500" b="0" i="0" kern="1200" spc="0">
          <a:solidFill>
            <a:schemeClr val="tx1"/>
          </a:solidFill>
          <a:latin typeface="Barlow" pitchFamily="2" charset="77"/>
          <a:ea typeface="+mn-ea"/>
          <a:cs typeface="Calibri" panose="020F0502020204030204" pitchFamily="34" charset="0"/>
        </a:defRPr>
      </a:lvl3pPr>
      <a:lvl4pPr marL="517499" indent="-114294" algn="l" defTabSz="914354" rtl="0" eaLnBrk="1" latinLnBrk="0" hangingPunct="1">
        <a:lnSpc>
          <a:spcPct val="90000"/>
        </a:lnSpc>
        <a:spcBef>
          <a:spcPts val="400"/>
        </a:spcBef>
        <a:buClr>
          <a:schemeClr val="tx1"/>
        </a:buClr>
        <a:buFont typeface="Arial" panose="020B0604020202020204" pitchFamily="34" charset="0"/>
        <a:buChar char="•"/>
        <a:tabLst/>
        <a:defRPr sz="1400" b="0" i="0" kern="1200" spc="0">
          <a:solidFill>
            <a:schemeClr val="tx1"/>
          </a:solidFill>
          <a:latin typeface="Barlow" pitchFamily="2" charset="77"/>
          <a:ea typeface="+mn-ea"/>
          <a:cs typeface="Calibri Light" panose="020F0302020204030204" pitchFamily="34" charset="0"/>
        </a:defRPr>
      </a:lvl4pPr>
      <a:lvl5pPr marL="6351" indent="0" algn="l" defTabSz="914354" rtl="0" eaLnBrk="1" latinLnBrk="0" hangingPunct="1">
        <a:lnSpc>
          <a:spcPct val="90000"/>
        </a:lnSpc>
        <a:spcBef>
          <a:spcPts val="800"/>
        </a:spcBef>
        <a:spcAft>
          <a:spcPts val="200"/>
        </a:spcAft>
        <a:buClr>
          <a:schemeClr val="accent2"/>
        </a:buClr>
        <a:buFont typeface="System Font Regular"/>
        <a:buNone/>
        <a:tabLst/>
        <a:defRPr sz="2300" b="0" i="0" kern="1200" spc="0">
          <a:solidFill>
            <a:schemeClr val="tx2">
              <a:alpha val="65000"/>
            </a:schemeClr>
          </a:solidFill>
          <a:latin typeface="Barlow" pitchFamily="2" charset="77"/>
          <a:ea typeface="+mn-ea"/>
          <a:cs typeface="Calibri" panose="020F0502020204030204" pitchFamily="34" charset="0"/>
        </a:defRPr>
      </a:lvl5pPr>
      <a:lvl6pPr marL="6351" indent="0" algn="l" defTabSz="914354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tabLst/>
        <a:defRPr sz="1051" b="0" i="0" kern="1200" spc="151" baseline="0">
          <a:solidFill>
            <a:schemeClr val="tx1"/>
          </a:solidFill>
          <a:latin typeface="Barlow" pitchFamily="2" charset="77"/>
          <a:ea typeface="+mn-ea"/>
          <a:cs typeface="Calibri" panose="020F0502020204030204" pitchFamily="34" charset="0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1" userDrawn="1">
          <p15:clr>
            <a:srgbClr val="F26B43"/>
          </p15:clr>
        </p15:guide>
        <p15:guide id="3" pos="384" userDrawn="1">
          <p15:clr>
            <a:srgbClr val="F26B43"/>
          </p15:clr>
        </p15:guide>
        <p15:guide id="4" pos="7296" userDrawn="1">
          <p15:clr>
            <a:srgbClr val="F26B43"/>
          </p15:clr>
        </p15:guide>
        <p15:guide id="5" pos="7392" userDrawn="1">
          <p15:clr>
            <a:srgbClr val="F26B43"/>
          </p15:clr>
        </p15:guide>
        <p15:guide id="6" pos="288" userDrawn="1">
          <p15:clr>
            <a:srgbClr val="F26B43"/>
          </p15:clr>
        </p15:guide>
        <p15:guide id="7" orient="horz" pos="38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0C68CBB-C8DD-4C2B-8F94-246EF5664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CPA Offsite – Team Discussion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E2F6ADE-E334-4DE8-8AC0-74E919D64D8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Inspire 2023 Nashville</a:t>
            </a:r>
          </a:p>
        </p:txBody>
      </p:sp>
    </p:spTree>
    <p:extLst>
      <p:ext uri="{BB962C8B-B14F-4D97-AF65-F5344CB8AC3E}">
        <p14:creationId xmlns:p14="http://schemas.microsoft.com/office/powerpoint/2010/main" val="2829490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D10D9E-2356-AA73-7EDA-25444CF9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63101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96F4F64A-15FF-7440-A0CE-4502E650F9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1"/>
            <a:r>
              <a:rPr lang="en-US" b="0" i="0" u="none" strike="noStrike" dirty="0">
                <a:solidFill>
                  <a:srgbClr val="070707"/>
                </a:solidFill>
                <a:effectLst/>
                <a:latin typeface="system-ui"/>
              </a:rPr>
              <a:t>What is your favorite childhood memory?</a:t>
            </a:r>
          </a:p>
          <a:p>
            <a:pPr lvl="1"/>
            <a:r>
              <a:rPr lang="en-US" b="0" i="0" u="none" strike="noStrike" dirty="0">
                <a:solidFill>
                  <a:srgbClr val="070707"/>
                </a:solidFill>
                <a:effectLst/>
                <a:latin typeface="system-ui"/>
              </a:rPr>
              <a:t>What is something none of us know about you?</a:t>
            </a:r>
          </a:p>
          <a:p>
            <a:pPr lvl="1"/>
            <a:r>
              <a:rPr lang="en-US" b="0" i="0" u="none" strike="noStrike" dirty="0">
                <a:solidFill>
                  <a:srgbClr val="070707"/>
                </a:solidFill>
                <a:effectLst/>
                <a:latin typeface="system-ui"/>
              </a:rPr>
              <a:t>What has been your favorite purchase this month?</a:t>
            </a:r>
          </a:p>
          <a:p>
            <a:pPr lvl="1"/>
            <a:r>
              <a:rPr lang="en-US" b="0" i="0" u="none" strike="noStrike" dirty="0">
                <a:solidFill>
                  <a:srgbClr val="070707"/>
                </a:solidFill>
                <a:effectLst/>
                <a:latin typeface="system-ui"/>
              </a:rPr>
              <a:t>What is your dream vacation, and why?</a:t>
            </a:r>
          </a:p>
          <a:p>
            <a:pPr lvl="1"/>
            <a:r>
              <a:rPr lang="en-US" dirty="0">
                <a:solidFill>
                  <a:srgbClr val="070707"/>
                </a:solidFill>
                <a:latin typeface="system-ui"/>
              </a:rPr>
              <a:t>What is your personal challenge that you had to overcome in your life?</a:t>
            </a:r>
            <a:endParaRPr lang="en-US" b="0" i="0" u="none" strike="noStrike" dirty="0">
              <a:solidFill>
                <a:srgbClr val="070707"/>
              </a:solidFill>
              <a:effectLst/>
              <a:latin typeface="system-ui"/>
            </a:endParaRPr>
          </a:p>
          <a:p>
            <a:pPr lvl="1"/>
            <a:r>
              <a:rPr lang="en-US" dirty="0">
                <a:solidFill>
                  <a:srgbClr val="070707"/>
                </a:solidFill>
                <a:latin typeface="system-ui"/>
              </a:rPr>
              <a:t>What is your proudest CPA accomplishment?</a:t>
            </a:r>
            <a:endParaRPr lang="en-US" b="0" i="0" u="none" strike="noStrike" dirty="0">
              <a:solidFill>
                <a:srgbClr val="070707"/>
              </a:solidFill>
              <a:effectLst/>
              <a:latin typeface="system-ui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F5B7DF8-61F1-49DE-9214-ECD1F25F62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E23761-D71E-484E-A406-E059CFC204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6B4C320E-B3A4-4F2A-BAEF-FEDFB51DA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Ice breaker</a:t>
            </a:r>
          </a:p>
        </p:txBody>
      </p:sp>
    </p:spTree>
    <p:extLst>
      <p:ext uri="{BB962C8B-B14F-4D97-AF65-F5344CB8AC3E}">
        <p14:creationId xmlns:p14="http://schemas.microsoft.com/office/powerpoint/2010/main" val="2022293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4CAA0BF-6E4F-B542-B54C-53C23E495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CPA Mission and Core Values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EBFA81F-80CC-324C-9019-D3863EE65D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Midyear checkpoint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479FCD-6E04-4E37-8C89-C183F54985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E23761-D71E-484E-A406-E059CFC204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344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96F4F64A-15FF-7440-A0CE-4502E650F9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anchor="ctr"/>
          <a:lstStyle/>
          <a:p>
            <a:pPr algn="ctr"/>
            <a:r>
              <a:rPr lang="en-US" sz="3600" b="0" i="1" dirty="0">
                <a:solidFill>
                  <a:srgbClr val="172B4D"/>
                </a:solidFill>
                <a:effectLst/>
                <a:latin typeface="-apple-system"/>
              </a:rPr>
              <a:t>To </a:t>
            </a:r>
            <a:r>
              <a:rPr lang="en-US" sz="3600" b="1" i="1" dirty="0">
                <a:solidFill>
                  <a:srgbClr val="172B4D"/>
                </a:solidFill>
                <a:effectLst/>
                <a:latin typeface="-apple-system"/>
              </a:rPr>
              <a:t>mitigate business risk</a:t>
            </a:r>
            <a:r>
              <a:rPr lang="en-US" sz="3600" b="0" i="1" dirty="0">
                <a:solidFill>
                  <a:srgbClr val="172B4D"/>
                </a:solidFill>
                <a:effectLst/>
                <a:latin typeface="-apple-system"/>
              </a:rPr>
              <a:t> by aligning security activities to business strategy, reducing inefficiencies, prioritizing efforts based on risk, and continuously deploying risk mitigation to production, to help Mandiant clients </a:t>
            </a:r>
            <a:r>
              <a:rPr lang="en-US" sz="3600" b="1" i="1" dirty="0">
                <a:solidFill>
                  <a:srgbClr val="172B4D"/>
                </a:solidFill>
                <a:effectLst/>
                <a:latin typeface="-apple-system"/>
              </a:rPr>
              <a:t>realize growth opportunities</a:t>
            </a:r>
            <a:r>
              <a:rPr lang="en-US" sz="3600" b="0" i="1" dirty="0">
                <a:solidFill>
                  <a:srgbClr val="172B4D"/>
                </a:solidFill>
                <a:effectLst/>
                <a:latin typeface="-apple-system"/>
              </a:rPr>
              <a:t>.</a:t>
            </a:r>
            <a:endParaRPr lang="en-US" sz="3600" b="0" i="0" dirty="0">
              <a:solidFill>
                <a:srgbClr val="172B4D"/>
              </a:solidFill>
              <a:effectLst/>
              <a:latin typeface="-apple-system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F5B7DF8-61F1-49DE-9214-ECD1F25F62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E23761-D71E-484E-A406-E059CFC204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6B4C320E-B3A4-4F2A-BAEF-FEDFB51DA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</a:t>
            </a:r>
          </a:p>
        </p:txBody>
      </p:sp>
    </p:spTree>
    <p:extLst>
      <p:ext uri="{BB962C8B-B14F-4D97-AF65-F5344CB8AC3E}">
        <p14:creationId xmlns:p14="http://schemas.microsoft.com/office/powerpoint/2010/main" val="3263109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96F4F64A-15FF-7440-A0CE-4502E650F9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anchor="t"/>
          <a:lstStyle/>
          <a:p>
            <a:r>
              <a:rPr lang="en-US" sz="2000" b="0" i="0" dirty="0">
                <a:solidFill>
                  <a:srgbClr val="172B4D"/>
                </a:solidFill>
                <a:effectLst/>
                <a:latin typeface="-apple-system"/>
              </a:rPr>
              <a:t>- We </a:t>
            </a:r>
            <a:r>
              <a:rPr lang="en-US" sz="2000" b="1" i="0" dirty="0">
                <a:solidFill>
                  <a:srgbClr val="172B4D"/>
                </a:solidFill>
                <a:effectLst/>
                <a:latin typeface="-apple-system"/>
              </a:rPr>
              <a:t>have fun</a:t>
            </a:r>
            <a:r>
              <a:rPr lang="en-US" sz="2000" b="0" i="0" dirty="0">
                <a:solidFill>
                  <a:srgbClr val="172B4D"/>
                </a:solidFill>
                <a:effectLst/>
                <a:latin typeface="-apple-system"/>
              </a:rPr>
              <a:t> and don’t take ourselves too seriously</a:t>
            </a:r>
          </a:p>
          <a:p>
            <a:r>
              <a:rPr lang="en-US" sz="2000" b="0" i="0" dirty="0">
                <a:solidFill>
                  <a:srgbClr val="172B4D"/>
                </a:solidFill>
                <a:effectLst/>
                <a:latin typeface="-apple-system"/>
              </a:rPr>
              <a:t>- We </a:t>
            </a:r>
            <a:r>
              <a:rPr lang="en-US" sz="2000" b="1" i="0" dirty="0">
                <a:solidFill>
                  <a:srgbClr val="172B4D"/>
                </a:solidFill>
                <a:effectLst/>
                <a:latin typeface="-apple-system"/>
              </a:rPr>
              <a:t>move fast</a:t>
            </a:r>
            <a:r>
              <a:rPr lang="en-US" sz="2000" b="0" i="0" dirty="0">
                <a:solidFill>
                  <a:srgbClr val="172B4D"/>
                </a:solidFill>
                <a:effectLst/>
                <a:latin typeface="-apple-system"/>
              </a:rPr>
              <a:t>, take no prisoners, leave no one behind</a:t>
            </a:r>
          </a:p>
          <a:p>
            <a:r>
              <a:rPr lang="en-US" sz="2000" b="0" i="0" dirty="0">
                <a:solidFill>
                  <a:srgbClr val="172B4D"/>
                </a:solidFill>
                <a:effectLst/>
                <a:latin typeface="-apple-system"/>
              </a:rPr>
              <a:t>- We </a:t>
            </a:r>
            <a:r>
              <a:rPr lang="en-US" sz="2000" b="1" i="0" dirty="0">
                <a:solidFill>
                  <a:srgbClr val="172B4D"/>
                </a:solidFill>
                <a:effectLst/>
                <a:latin typeface="-apple-system"/>
              </a:rPr>
              <a:t>value transparency and collaboration</a:t>
            </a:r>
            <a:r>
              <a:rPr lang="en-US" sz="2000" b="0" i="0" dirty="0">
                <a:solidFill>
                  <a:srgbClr val="172B4D"/>
                </a:solidFill>
                <a:effectLst/>
                <a:latin typeface="-apple-system"/>
              </a:rPr>
              <a:t> in every internal and external interaction, discussion, and deliverable</a:t>
            </a:r>
          </a:p>
          <a:p>
            <a:r>
              <a:rPr lang="en-US" sz="2000" b="0" i="0" dirty="0">
                <a:solidFill>
                  <a:srgbClr val="172B4D"/>
                </a:solidFill>
                <a:effectLst/>
                <a:latin typeface="-apple-system"/>
              </a:rPr>
              <a:t>- We </a:t>
            </a:r>
            <a:r>
              <a:rPr lang="en-US" sz="2000" b="1" i="0" dirty="0">
                <a:solidFill>
                  <a:srgbClr val="172B4D"/>
                </a:solidFill>
                <a:effectLst/>
                <a:latin typeface="-apple-system"/>
              </a:rPr>
              <a:t>celebrate Team accomplishments</a:t>
            </a:r>
            <a:r>
              <a:rPr lang="en-US" sz="2000" b="0" i="0" dirty="0">
                <a:solidFill>
                  <a:srgbClr val="172B4D"/>
                </a:solidFill>
                <a:effectLst/>
                <a:latin typeface="-apple-system"/>
              </a:rPr>
              <a:t> over the individual wins</a:t>
            </a:r>
          </a:p>
          <a:p>
            <a:r>
              <a:rPr lang="en-US" sz="2000" b="0" i="0" dirty="0">
                <a:solidFill>
                  <a:srgbClr val="172B4D"/>
                </a:solidFill>
                <a:effectLst/>
                <a:latin typeface="-apple-system"/>
              </a:rPr>
              <a:t>- We are </a:t>
            </a:r>
            <a:r>
              <a:rPr lang="en-US" sz="2000" b="1" i="0" dirty="0">
                <a:solidFill>
                  <a:srgbClr val="172B4D"/>
                </a:solidFill>
                <a:effectLst/>
                <a:latin typeface="-apple-system"/>
              </a:rPr>
              <a:t>continuous learners</a:t>
            </a:r>
            <a:r>
              <a:rPr lang="en-US" sz="2000" b="0" i="0" dirty="0">
                <a:solidFill>
                  <a:srgbClr val="172B4D"/>
                </a:solidFill>
                <a:effectLst/>
                <a:latin typeface="-apple-system"/>
              </a:rPr>
              <a:t> </a:t>
            </a:r>
            <a:r>
              <a:rPr lang="en-US" sz="2000" b="1" i="0" dirty="0">
                <a:solidFill>
                  <a:srgbClr val="172B4D"/>
                </a:solidFill>
                <a:effectLst/>
                <a:latin typeface="-apple-system"/>
              </a:rPr>
              <a:t>and educators</a:t>
            </a:r>
            <a:r>
              <a:rPr lang="en-US" sz="2000" b="0" i="0" dirty="0">
                <a:solidFill>
                  <a:srgbClr val="172B4D"/>
                </a:solidFill>
                <a:effectLst/>
                <a:latin typeface="-apple-system"/>
              </a:rPr>
              <a:t> with a </a:t>
            </a:r>
            <a:r>
              <a:rPr lang="en-US" sz="2000" b="1" i="0" dirty="0">
                <a:solidFill>
                  <a:srgbClr val="172B4D"/>
                </a:solidFill>
                <a:effectLst/>
                <a:latin typeface="-apple-system"/>
              </a:rPr>
              <a:t>growth mindset</a:t>
            </a:r>
            <a:endParaRPr lang="en-US" sz="2000" b="0" i="0" dirty="0">
              <a:solidFill>
                <a:srgbClr val="172B4D"/>
              </a:solidFill>
              <a:effectLst/>
              <a:latin typeface="-apple-system"/>
            </a:endParaRPr>
          </a:p>
          <a:p>
            <a:r>
              <a:rPr lang="en-US" sz="2000" b="0" i="0" dirty="0">
                <a:solidFill>
                  <a:srgbClr val="172B4D"/>
                </a:solidFill>
                <a:effectLst/>
                <a:latin typeface="-apple-system"/>
              </a:rPr>
              <a:t>- We </a:t>
            </a:r>
            <a:r>
              <a:rPr lang="en-US" sz="2000" b="1" i="0" dirty="0">
                <a:solidFill>
                  <a:srgbClr val="172B4D"/>
                </a:solidFill>
                <a:effectLst/>
                <a:latin typeface="-apple-system"/>
              </a:rPr>
              <a:t>take accountability for defining measurable business outcomes</a:t>
            </a:r>
            <a:r>
              <a:rPr lang="en-US" sz="2000" b="0" i="0" dirty="0">
                <a:solidFill>
                  <a:srgbClr val="172B4D"/>
                </a:solidFill>
                <a:effectLst/>
                <a:latin typeface="-apple-system"/>
              </a:rPr>
              <a:t> with our clients </a:t>
            </a:r>
            <a:r>
              <a:rPr lang="en-US" sz="2000" b="1" i="0" dirty="0">
                <a:solidFill>
                  <a:srgbClr val="172B4D"/>
                </a:solidFill>
                <a:effectLst/>
                <a:latin typeface="-apple-system"/>
              </a:rPr>
              <a:t>before we start</a:t>
            </a:r>
            <a:r>
              <a:rPr lang="en-US" sz="2000" b="0" i="0" dirty="0">
                <a:solidFill>
                  <a:srgbClr val="172B4D"/>
                </a:solidFill>
                <a:effectLst/>
                <a:latin typeface="-apple-system"/>
              </a:rPr>
              <a:t> creating value and </a:t>
            </a:r>
            <a:r>
              <a:rPr lang="en-US" sz="2000" b="1" i="0" dirty="0">
                <a:solidFill>
                  <a:srgbClr val="172B4D"/>
                </a:solidFill>
                <a:effectLst/>
                <a:latin typeface="-apple-system"/>
              </a:rPr>
              <a:t>measure the impact</a:t>
            </a:r>
            <a:r>
              <a:rPr lang="en-US" sz="2000" b="0" i="0" dirty="0">
                <a:solidFill>
                  <a:srgbClr val="172B4D"/>
                </a:solidFill>
                <a:effectLst/>
                <a:latin typeface="-apple-system"/>
              </a:rPr>
              <a:t> after the value has been deployed</a:t>
            </a:r>
          </a:p>
          <a:p>
            <a:r>
              <a:rPr lang="en-US" sz="2000" b="0" i="0" dirty="0">
                <a:solidFill>
                  <a:srgbClr val="172B4D"/>
                </a:solidFill>
                <a:effectLst/>
                <a:latin typeface="-apple-system"/>
              </a:rPr>
              <a:t>- We “</a:t>
            </a:r>
            <a:r>
              <a:rPr lang="en-US" sz="2000" b="1" i="0" dirty="0">
                <a:solidFill>
                  <a:srgbClr val="172B4D"/>
                </a:solidFill>
                <a:effectLst/>
                <a:latin typeface="-apple-system"/>
              </a:rPr>
              <a:t>eat our own dogfood</a:t>
            </a:r>
            <a:r>
              <a:rPr lang="en-US" sz="2000" b="0" i="0" dirty="0">
                <a:solidFill>
                  <a:srgbClr val="172B4D"/>
                </a:solidFill>
                <a:effectLst/>
                <a:latin typeface="-apple-system"/>
              </a:rPr>
              <a:t>.” We develop and use the client-facing CPA capabilities to develop, improve and retire the CPA Service roadmap to improve CPA Team competency and capacity.</a:t>
            </a:r>
          </a:p>
          <a:p>
            <a:r>
              <a:rPr lang="en-US" sz="2000" b="0" i="0" dirty="0">
                <a:solidFill>
                  <a:srgbClr val="172B4D"/>
                </a:solidFill>
                <a:effectLst/>
                <a:latin typeface="-apple-system"/>
              </a:rPr>
              <a:t>- We </a:t>
            </a:r>
            <a:r>
              <a:rPr lang="en-US" sz="2000" b="1" i="0" dirty="0">
                <a:solidFill>
                  <a:srgbClr val="172B4D"/>
                </a:solidFill>
                <a:effectLst/>
                <a:latin typeface="-apple-system"/>
              </a:rPr>
              <a:t>set BHAGs (Big Hairy Audacious Goals)</a:t>
            </a:r>
            <a:r>
              <a:rPr lang="en-US" sz="2000" b="0" i="0" dirty="0">
                <a:solidFill>
                  <a:srgbClr val="172B4D"/>
                </a:solidFill>
                <a:effectLst/>
                <a:latin typeface="-apple-system"/>
              </a:rPr>
              <a:t> and get there incrementally.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F5B7DF8-61F1-49DE-9214-ECD1F25F62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E23761-D71E-484E-A406-E059CFC204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6B4C320E-B3A4-4F2A-BAEF-FEDFB51DA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Values</a:t>
            </a:r>
          </a:p>
        </p:txBody>
      </p:sp>
    </p:spTree>
    <p:extLst>
      <p:ext uri="{BB962C8B-B14F-4D97-AF65-F5344CB8AC3E}">
        <p14:creationId xmlns:p14="http://schemas.microsoft.com/office/powerpoint/2010/main" val="1718009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14DB0A-0F5A-A656-1B65-34977B18C4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Reflect on Mission </a:t>
            </a:r>
          </a:p>
          <a:p>
            <a:r>
              <a:rPr lang="en-US" sz="2400" b="0" i="1" dirty="0">
                <a:solidFill>
                  <a:srgbClr val="172B4D"/>
                </a:solidFill>
                <a:effectLst/>
                <a:latin typeface="-apple-system"/>
              </a:rPr>
              <a:t>To </a:t>
            </a:r>
            <a:r>
              <a:rPr lang="en-US" sz="2400" b="1" i="1" dirty="0">
                <a:solidFill>
                  <a:srgbClr val="172B4D"/>
                </a:solidFill>
                <a:effectLst/>
                <a:latin typeface="-apple-system"/>
              </a:rPr>
              <a:t>mitigate business risk</a:t>
            </a:r>
            <a:r>
              <a:rPr lang="en-US" sz="2400" b="0" i="1" dirty="0">
                <a:solidFill>
                  <a:srgbClr val="172B4D"/>
                </a:solidFill>
                <a:effectLst/>
                <a:latin typeface="-apple-system"/>
              </a:rPr>
              <a:t> by aligning security activities to business strategy, reducing inefficiencies, prioritizing efforts based on risk, and continuously deploying risk mitigation to production, to help Mandiant clients </a:t>
            </a:r>
            <a:r>
              <a:rPr lang="en-US" sz="2400" b="1" i="1" dirty="0">
                <a:solidFill>
                  <a:srgbClr val="172B4D"/>
                </a:solidFill>
                <a:effectLst/>
                <a:latin typeface="-apple-system"/>
              </a:rPr>
              <a:t>realize growth opportunities</a:t>
            </a:r>
            <a:r>
              <a:rPr lang="en-US" sz="2400" b="0" i="1" dirty="0">
                <a:solidFill>
                  <a:srgbClr val="172B4D"/>
                </a:solidFill>
                <a:effectLst/>
                <a:latin typeface="-apple-system"/>
              </a:rPr>
              <a:t>.</a:t>
            </a:r>
            <a:endParaRPr lang="en-US" sz="2400" b="0" i="0" dirty="0">
              <a:solidFill>
                <a:srgbClr val="172B4D"/>
              </a:solidFill>
              <a:effectLst/>
              <a:latin typeface="-apple-system"/>
            </a:endParaRPr>
          </a:p>
          <a:p>
            <a:endParaRPr lang="en-US" dirty="0"/>
          </a:p>
          <a:p>
            <a:r>
              <a:rPr lang="en-US" dirty="0"/>
              <a:t>- On a scale of 1-5, where do you think we are as of today?</a:t>
            </a:r>
          </a:p>
          <a:p>
            <a:r>
              <a:rPr lang="en-US" dirty="0"/>
              <a:t>	</a:t>
            </a:r>
            <a:r>
              <a:rPr lang="en-US" sz="1600" dirty="0"/>
              <a:t>5=We are nailing it </a:t>
            </a:r>
          </a:p>
          <a:p>
            <a:r>
              <a:rPr lang="en-US" sz="1600" dirty="0"/>
              <a:t>	4=We are slowly getting there </a:t>
            </a:r>
          </a:p>
          <a:p>
            <a:r>
              <a:rPr lang="en-US" sz="1600" dirty="0"/>
              <a:t>	3=Let’s give it some more time</a:t>
            </a:r>
          </a:p>
          <a:p>
            <a:r>
              <a:rPr lang="en-US" sz="1600" dirty="0"/>
              <a:t>	2=We should reword/refine it</a:t>
            </a:r>
          </a:p>
          <a:p>
            <a:r>
              <a:rPr lang="en-US" sz="1600" dirty="0"/>
              <a:t>	1=It is no longer relevant/replace it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8BEC79-3B3B-6F0A-FB9F-AEDBE7C8B7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E23761-D71E-484E-A406-E059CFC204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38AE08-713B-D0FF-9CC0-4DF82DD4A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and Core Values: Mini-Retro</a:t>
            </a:r>
          </a:p>
        </p:txBody>
      </p:sp>
    </p:spTree>
    <p:extLst>
      <p:ext uri="{BB962C8B-B14F-4D97-AF65-F5344CB8AC3E}">
        <p14:creationId xmlns:p14="http://schemas.microsoft.com/office/powerpoint/2010/main" val="2699885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14DB0A-0F5A-A656-1B65-34977B18C4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Reflect on each values </a:t>
            </a:r>
          </a:p>
          <a:p>
            <a:pPr lvl="2"/>
            <a:r>
              <a:rPr lang="en-US" sz="1400" b="0" i="0" dirty="0">
                <a:solidFill>
                  <a:srgbClr val="172B4D"/>
                </a:solidFill>
                <a:effectLst/>
                <a:latin typeface="-apple-system"/>
              </a:rPr>
              <a:t>We </a:t>
            </a:r>
            <a:r>
              <a:rPr lang="en-US" sz="1400" b="1" i="0" dirty="0">
                <a:solidFill>
                  <a:srgbClr val="172B4D"/>
                </a:solidFill>
                <a:effectLst/>
                <a:latin typeface="-apple-system"/>
              </a:rPr>
              <a:t>have fun</a:t>
            </a:r>
            <a:r>
              <a:rPr lang="en-US" sz="1400" b="0" i="0" dirty="0">
                <a:solidFill>
                  <a:srgbClr val="172B4D"/>
                </a:solidFill>
                <a:effectLst/>
                <a:latin typeface="-apple-system"/>
              </a:rPr>
              <a:t> and don’t take ourselves too seriously</a:t>
            </a:r>
          </a:p>
          <a:p>
            <a:pPr lvl="2"/>
            <a:r>
              <a:rPr lang="en-US" sz="1400" b="0" i="0" dirty="0">
                <a:solidFill>
                  <a:srgbClr val="172B4D"/>
                </a:solidFill>
                <a:effectLst/>
                <a:latin typeface="-apple-system"/>
              </a:rPr>
              <a:t>We </a:t>
            </a:r>
            <a:r>
              <a:rPr lang="en-US" sz="1400" b="1" i="0" dirty="0">
                <a:solidFill>
                  <a:srgbClr val="172B4D"/>
                </a:solidFill>
                <a:effectLst/>
                <a:latin typeface="-apple-system"/>
              </a:rPr>
              <a:t>move fast</a:t>
            </a:r>
            <a:r>
              <a:rPr lang="en-US" sz="1400" b="0" i="0" dirty="0">
                <a:solidFill>
                  <a:srgbClr val="172B4D"/>
                </a:solidFill>
                <a:effectLst/>
                <a:latin typeface="-apple-system"/>
              </a:rPr>
              <a:t>, take no prisoners, leave no one behind</a:t>
            </a:r>
          </a:p>
          <a:p>
            <a:pPr lvl="2"/>
            <a:r>
              <a:rPr lang="en-US" sz="1400" b="0" i="0" dirty="0">
                <a:solidFill>
                  <a:srgbClr val="172B4D"/>
                </a:solidFill>
                <a:effectLst/>
                <a:latin typeface="-apple-system"/>
              </a:rPr>
              <a:t>We </a:t>
            </a:r>
            <a:r>
              <a:rPr lang="en-US" sz="1400" b="1" i="0" dirty="0">
                <a:solidFill>
                  <a:srgbClr val="172B4D"/>
                </a:solidFill>
                <a:effectLst/>
                <a:latin typeface="-apple-system"/>
              </a:rPr>
              <a:t>value transparency and collaboration</a:t>
            </a:r>
            <a:r>
              <a:rPr lang="en-US" sz="1400" b="0" i="0" dirty="0">
                <a:solidFill>
                  <a:srgbClr val="172B4D"/>
                </a:solidFill>
                <a:effectLst/>
                <a:latin typeface="-apple-system"/>
              </a:rPr>
              <a:t> in every internal and external interaction, discussion, and deliverable</a:t>
            </a:r>
          </a:p>
          <a:p>
            <a:pPr lvl="2"/>
            <a:r>
              <a:rPr lang="en-US" sz="1400" b="0" i="0" dirty="0">
                <a:solidFill>
                  <a:srgbClr val="172B4D"/>
                </a:solidFill>
                <a:effectLst/>
                <a:latin typeface="-apple-system"/>
              </a:rPr>
              <a:t>We </a:t>
            </a:r>
            <a:r>
              <a:rPr lang="en-US" sz="1400" b="1" i="0" dirty="0">
                <a:solidFill>
                  <a:srgbClr val="172B4D"/>
                </a:solidFill>
                <a:effectLst/>
                <a:latin typeface="-apple-system"/>
              </a:rPr>
              <a:t>celebrate Team accomplishments</a:t>
            </a:r>
            <a:r>
              <a:rPr lang="en-US" sz="1400" b="0" i="0" dirty="0">
                <a:solidFill>
                  <a:srgbClr val="172B4D"/>
                </a:solidFill>
                <a:effectLst/>
                <a:latin typeface="-apple-system"/>
              </a:rPr>
              <a:t> over the individual wins</a:t>
            </a:r>
          </a:p>
          <a:p>
            <a:pPr lvl="2"/>
            <a:r>
              <a:rPr lang="en-US" sz="1400" b="0" i="0" dirty="0">
                <a:solidFill>
                  <a:srgbClr val="172B4D"/>
                </a:solidFill>
                <a:effectLst/>
                <a:latin typeface="-apple-system"/>
              </a:rPr>
              <a:t>We are </a:t>
            </a:r>
            <a:r>
              <a:rPr lang="en-US" sz="1400" b="1" i="0" dirty="0">
                <a:solidFill>
                  <a:srgbClr val="172B4D"/>
                </a:solidFill>
                <a:effectLst/>
                <a:latin typeface="-apple-system"/>
              </a:rPr>
              <a:t>continuous learners</a:t>
            </a:r>
            <a:r>
              <a:rPr lang="en-US" sz="1400" b="0" i="0" dirty="0">
                <a:solidFill>
                  <a:srgbClr val="172B4D"/>
                </a:solidFill>
                <a:effectLst/>
                <a:latin typeface="-apple-system"/>
              </a:rPr>
              <a:t> </a:t>
            </a:r>
            <a:r>
              <a:rPr lang="en-US" sz="1400" b="1" i="0" dirty="0">
                <a:solidFill>
                  <a:srgbClr val="172B4D"/>
                </a:solidFill>
                <a:effectLst/>
                <a:latin typeface="-apple-system"/>
              </a:rPr>
              <a:t>and educators</a:t>
            </a:r>
            <a:r>
              <a:rPr lang="en-US" sz="1400" b="0" i="0" dirty="0">
                <a:solidFill>
                  <a:srgbClr val="172B4D"/>
                </a:solidFill>
                <a:effectLst/>
                <a:latin typeface="-apple-system"/>
              </a:rPr>
              <a:t> with a </a:t>
            </a:r>
            <a:r>
              <a:rPr lang="en-US" sz="1400" b="1" i="0" dirty="0">
                <a:solidFill>
                  <a:srgbClr val="172B4D"/>
                </a:solidFill>
                <a:effectLst/>
                <a:latin typeface="-apple-system"/>
              </a:rPr>
              <a:t>growth mindset</a:t>
            </a:r>
            <a:endParaRPr lang="en-US" sz="1400" b="0" i="0" dirty="0">
              <a:solidFill>
                <a:srgbClr val="172B4D"/>
              </a:solidFill>
              <a:effectLst/>
              <a:latin typeface="-apple-system"/>
            </a:endParaRPr>
          </a:p>
          <a:p>
            <a:pPr lvl="2"/>
            <a:r>
              <a:rPr lang="en-US" sz="1400" b="0" i="0" dirty="0">
                <a:solidFill>
                  <a:srgbClr val="172B4D"/>
                </a:solidFill>
                <a:effectLst/>
                <a:latin typeface="-apple-system"/>
              </a:rPr>
              <a:t>We </a:t>
            </a:r>
            <a:r>
              <a:rPr lang="en-US" sz="1400" b="1" i="0" dirty="0">
                <a:solidFill>
                  <a:srgbClr val="172B4D"/>
                </a:solidFill>
                <a:effectLst/>
                <a:latin typeface="-apple-system"/>
              </a:rPr>
              <a:t>take accountability for defining measurable business outcomes</a:t>
            </a:r>
            <a:r>
              <a:rPr lang="en-US" sz="1400" b="0" i="0" dirty="0">
                <a:solidFill>
                  <a:srgbClr val="172B4D"/>
                </a:solidFill>
                <a:effectLst/>
                <a:latin typeface="-apple-system"/>
              </a:rPr>
              <a:t> with our clients </a:t>
            </a:r>
            <a:r>
              <a:rPr lang="en-US" sz="1400" b="1" i="0" dirty="0">
                <a:solidFill>
                  <a:srgbClr val="172B4D"/>
                </a:solidFill>
                <a:effectLst/>
                <a:latin typeface="-apple-system"/>
              </a:rPr>
              <a:t>before we start</a:t>
            </a:r>
            <a:r>
              <a:rPr lang="en-US" sz="1400" b="0" i="0" dirty="0">
                <a:solidFill>
                  <a:srgbClr val="172B4D"/>
                </a:solidFill>
                <a:effectLst/>
                <a:latin typeface="-apple-system"/>
              </a:rPr>
              <a:t> creating value and </a:t>
            </a:r>
            <a:r>
              <a:rPr lang="en-US" sz="1400" b="1" i="0" dirty="0">
                <a:solidFill>
                  <a:srgbClr val="172B4D"/>
                </a:solidFill>
                <a:effectLst/>
                <a:latin typeface="-apple-system"/>
              </a:rPr>
              <a:t>measure the impact</a:t>
            </a:r>
            <a:r>
              <a:rPr lang="en-US" sz="1400" b="0" i="0" dirty="0">
                <a:solidFill>
                  <a:srgbClr val="172B4D"/>
                </a:solidFill>
                <a:effectLst/>
                <a:latin typeface="-apple-system"/>
              </a:rPr>
              <a:t> after the value has been deployed</a:t>
            </a:r>
          </a:p>
          <a:p>
            <a:pPr lvl="2"/>
            <a:r>
              <a:rPr lang="en-US" sz="1400" b="0" i="0" dirty="0">
                <a:solidFill>
                  <a:srgbClr val="172B4D"/>
                </a:solidFill>
                <a:effectLst/>
                <a:latin typeface="-apple-system"/>
              </a:rPr>
              <a:t>We “</a:t>
            </a:r>
            <a:r>
              <a:rPr lang="en-US" sz="1400" b="1" i="0" dirty="0">
                <a:solidFill>
                  <a:srgbClr val="172B4D"/>
                </a:solidFill>
                <a:effectLst/>
                <a:latin typeface="-apple-system"/>
              </a:rPr>
              <a:t>eat our own dogfood</a:t>
            </a:r>
            <a:r>
              <a:rPr lang="en-US" sz="1400" b="0" i="0" dirty="0">
                <a:solidFill>
                  <a:srgbClr val="172B4D"/>
                </a:solidFill>
                <a:effectLst/>
                <a:latin typeface="-apple-system"/>
              </a:rPr>
              <a:t>.” We develop and use the client-facing CPA capabilities to develop, improve and retire the CPA Service roadmap to improve CPA Team competency and capacity.</a:t>
            </a:r>
          </a:p>
          <a:p>
            <a:pPr lvl="2"/>
            <a:r>
              <a:rPr lang="en-US" sz="1400" b="0" i="0" dirty="0">
                <a:solidFill>
                  <a:srgbClr val="172B4D"/>
                </a:solidFill>
                <a:effectLst/>
                <a:latin typeface="-apple-system"/>
              </a:rPr>
              <a:t>We </a:t>
            </a:r>
            <a:r>
              <a:rPr lang="en-US" sz="1400" b="1" i="0" dirty="0">
                <a:solidFill>
                  <a:srgbClr val="172B4D"/>
                </a:solidFill>
                <a:effectLst/>
                <a:latin typeface="-apple-system"/>
              </a:rPr>
              <a:t>set BHAGs (Big Hairy Audacious Goals)</a:t>
            </a:r>
            <a:r>
              <a:rPr lang="en-US" sz="1400" b="0" i="0" dirty="0">
                <a:solidFill>
                  <a:srgbClr val="172B4D"/>
                </a:solidFill>
                <a:effectLst/>
                <a:latin typeface="-apple-system"/>
              </a:rPr>
              <a:t> and get there incrementally. </a:t>
            </a:r>
          </a:p>
          <a:p>
            <a:r>
              <a:rPr lang="en-US" sz="1200" dirty="0"/>
              <a:t>- On a scale of 1-5, where do you think we are as of today?</a:t>
            </a:r>
          </a:p>
          <a:p>
            <a:r>
              <a:rPr lang="en-US" sz="1200" dirty="0"/>
              <a:t>	5=We are nailing it </a:t>
            </a:r>
          </a:p>
          <a:p>
            <a:r>
              <a:rPr lang="en-US" sz="1200" dirty="0"/>
              <a:t>	4=We are slowly getting there </a:t>
            </a:r>
          </a:p>
          <a:p>
            <a:r>
              <a:rPr lang="en-US" sz="1200" dirty="0"/>
              <a:t>	3=Let’s give it some more time</a:t>
            </a:r>
          </a:p>
          <a:p>
            <a:r>
              <a:rPr lang="en-US" sz="1200" dirty="0"/>
              <a:t>	2=We should reword/refine it</a:t>
            </a:r>
          </a:p>
          <a:p>
            <a:r>
              <a:rPr lang="en-US" sz="1200" dirty="0"/>
              <a:t>	1=It is no longer </a:t>
            </a:r>
            <a:r>
              <a:rPr lang="en-US" sz="1200"/>
              <a:t>relevant/replace </a:t>
            </a:r>
            <a:r>
              <a:rPr lang="en-US" sz="1200" dirty="0"/>
              <a:t>it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8BEC79-3B3B-6F0A-FB9F-AEDBE7C8B7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E23761-D71E-484E-A406-E059CFC204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38AE08-713B-D0FF-9CC0-4DF82DD4A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and Core Values: Mini-Retro</a:t>
            </a:r>
          </a:p>
        </p:txBody>
      </p:sp>
    </p:spTree>
    <p:extLst>
      <p:ext uri="{BB962C8B-B14F-4D97-AF65-F5344CB8AC3E}">
        <p14:creationId xmlns:p14="http://schemas.microsoft.com/office/powerpoint/2010/main" val="3816017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4CAA0BF-6E4F-B542-B54C-53C23E495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Architecture 2.0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EBFA81F-80CC-324C-9019-D3863EE65D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Kyle </a:t>
            </a:r>
            <a:r>
              <a:rPr lang="en-US" dirty="0" err="1"/>
              <a:t>Chrzanowski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479FCD-6E04-4E37-8C89-C183F54985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E23761-D71E-484E-A406-E059CFC204B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396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96F4F64A-15FF-7440-A0CE-4502E650F9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070707"/>
                </a:solidFill>
                <a:effectLst/>
                <a:latin typeface="system-ui"/>
              </a:rPr>
              <a:t>Kyle’s presentation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F5B7DF8-61F1-49DE-9214-ECD1F25F62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E23761-D71E-484E-A406-E059CFC204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6B4C320E-B3A4-4F2A-BAEF-FEDFB51DA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IA2.0</a:t>
            </a:r>
          </a:p>
        </p:txBody>
      </p:sp>
    </p:spTree>
    <p:extLst>
      <p:ext uri="{BB962C8B-B14F-4D97-AF65-F5344CB8AC3E}">
        <p14:creationId xmlns:p14="http://schemas.microsoft.com/office/powerpoint/2010/main" val="646900609"/>
      </p:ext>
    </p:extLst>
  </p:cSld>
  <p:clrMapOvr>
    <a:masterClrMapping/>
  </p:clrMapOvr>
</p:sld>
</file>

<file path=ppt/theme/theme1.xml><?xml version="1.0" encoding="utf-8"?>
<a:theme xmlns:a="http://schemas.openxmlformats.org/drawingml/2006/main" name="Mandiant-Core-Theme">
  <a:themeElements>
    <a:clrScheme name="Custom 1">
      <a:dk1>
        <a:srgbClr val="0E1012"/>
      </a:dk1>
      <a:lt1>
        <a:srgbClr val="FFFFFF"/>
      </a:lt1>
      <a:dk2>
        <a:srgbClr val="CCD4DB"/>
      </a:dk2>
      <a:lt2>
        <a:srgbClr val="566A7A"/>
      </a:lt2>
      <a:accent1>
        <a:srgbClr val="00369B"/>
      </a:accent1>
      <a:accent2>
        <a:srgbClr val="A2A0E2"/>
      </a:accent2>
      <a:accent3>
        <a:srgbClr val="1CA2AE"/>
      </a:accent3>
      <a:accent4>
        <a:srgbClr val="0048CE"/>
      </a:accent4>
      <a:accent5>
        <a:srgbClr val="A00015"/>
      </a:accent5>
      <a:accent6>
        <a:srgbClr val="FEAA41"/>
      </a:accent6>
      <a:hlink>
        <a:srgbClr val="0047CE"/>
      </a:hlink>
      <a:folHlink>
        <a:srgbClr val="0047CE"/>
      </a:folHlink>
    </a:clrScheme>
    <a:fontScheme name="Mandiant">
      <a:majorFont>
        <a:latin typeface="Barlow"/>
        <a:ea typeface=""/>
        <a:cs typeface=""/>
      </a:majorFont>
      <a:minorFont>
        <a:latin typeface="Barlow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spcAft>
            <a:spcPts val="600"/>
          </a:spcAft>
          <a:defRPr sz="1400" dirty="0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C8588099-DB4F-2F40-8A5A-4B8EE49BDCE6}" vid="{35C0A5F5-B447-8A4D-AC79-B839CA4B673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5604</TotalTime>
  <Words>573</Words>
  <Application>Microsoft Macintosh PowerPoint</Application>
  <PresentationFormat>Widescreen</PresentationFormat>
  <Paragraphs>62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-apple-system</vt:lpstr>
      <vt:lpstr>Arial</vt:lpstr>
      <vt:lpstr>Barlow</vt:lpstr>
      <vt:lpstr>Barlow Light</vt:lpstr>
      <vt:lpstr>Barlow Medium</vt:lpstr>
      <vt:lpstr>Barlow SemiBold</vt:lpstr>
      <vt:lpstr>Calibri Light</vt:lpstr>
      <vt:lpstr>System Font Regular</vt:lpstr>
      <vt:lpstr>system-ui</vt:lpstr>
      <vt:lpstr>Tinos</vt:lpstr>
      <vt:lpstr>Mandiant-Core-Theme</vt:lpstr>
      <vt:lpstr>CPA Offsite – Team Discussion</vt:lpstr>
      <vt:lpstr>Ice breaker</vt:lpstr>
      <vt:lpstr>CPA Mission and Core Values</vt:lpstr>
      <vt:lpstr>Mission</vt:lpstr>
      <vt:lpstr>Values</vt:lpstr>
      <vt:lpstr>Mission and Core Values: Mini-Retro</vt:lpstr>
      <vt:lpstr>Mission and Core Values: Mini-Retro</vt:lpstr>
      <vt:lpstr>Information Architecture 2.0</vt:lpstr>
      <vt:lpstr>IA2.0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Revision History</dc:title>
  <dc:creator>Nico Adoremos</dc:creator>
  <cp:lastModifiedBy>Jegannathan Candassamy</cp:lastModifiedBy>
  <cp:revision>7</cp:revision>
  <dcterms:created xsi:type="dcterms:W3CDTF">2022-10-13T17:04:20Z</dcterms:created>
  <dcterms:modified xsi:type="dcterms:W3CDTF">2023-06-20T17:28:27Z</dcterms:modified>
</cp:coreProperties>
</file>